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19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40FFC-06D9-4D56-9E17-CD244B98E881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9B88-3341-431D-A7F9-127CCBC04D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2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8CB6-C71F-4EB0-9C1C-2A7E9155C6DE}" type="datetimeFigureOut">
              <a:rPr lang="sk-SK" smtClean="0"/>
              <a:pPr/>
              <a:t>1. 7. 2020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475-ABE9-4969-A6A5-F33B6481FEF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10.jpeg"/><Relationship Id="rId26" Type="http://schemas.openxmlformats.org/officeDocument/2006/relationships/image" Target="../media/image14.jpeg"/><Relationship Id="rId39" Type="http://schemas.openxmlformats.org/officeDocument/2006/relationships/slide" Target="slide21.xml"/><Relationship Id="rId3" Type="http://schemas.openxmlformats.org/officeDocument/2006/relationships/slide" Target="slide3.xml"/><Relationship Id="rId21" Type="http://schemas.openxmlformats.org/officeDocument/2006/relationships/slide" Target="slide12.xml"/><Relationship Id="rId34" Type="http://schemas.openxmlformats.org/officeDocument/2006/relationships/image" Target="../media/image18.jpeg"/><Relationship Id="rId42" Type="http://schemas.openxmlformats.org/officeDocument/2006/relationships/image" Target="../media/image22.jpeg"/><Relationship Id="rId47" Type="http://schemas.openxmlformats.org/officeDocument/2006/relationships/slide" Target="slide25.xml"/><Relationship Id="rId50" Type="http://schemas.openxmlformats.org/officeDocument/2006/relationships/image" Target="../media/image26.jpeg"/><Relationship Id="rId7" Type="http://schemas.openxmlformats.org/officeDocument/2006/relationships/slide" Target="slide5.xml"/><Relationship Id="rId12" Type="http://schemas.openxmlformats.org/officeDocument/2006/relationships/image" Target="../media/image7.jpe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20.jpeg"/><Relationship Id="rId46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29" Type="http://schemas.openxmlformats.org/officeDocument/2006/relationships/slide" Target="slide16.xml"/><Relationship Id="rId41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24" Type="http://schemas.openxmlformats.org/officeDocument/2006/relationships/image" Target="../media/image13.jpeg"/><Relationship Id="rId32" Type="http://schemas.openxmlformats.org/officeDocument/2006/relationships/image" Target="../media/image17.jpeg"/><Relationship Id="rId37" Type="http://schemas.openxmlformats.org/officeDocument/2006/relationships/slide" Target="slide20.xml"/><Relationship Id="rId40" Type="http://schemas.openxmlformats.org/officeDocument/2006/relationships/image" Target="../media/image21.jpeg"/><Relationship Id="rId45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15.jpeg"/><Relationship Id="rId36" Type="http://schemas.openxmlformats.org/officeDocument/2006/relationships/image" Target="../media/image19.jpeg"/><Relationship Id="rId49" Type="http://schemas.openxmlformats.org/officeDocument/2006/relationships/slide" Target="slide26.xml"/><Relationship Id="rId10" Type="http://schemas.openxmlformats.org/officeDocument/2006/relationships/image" Target="../media/image6.jpe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4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slide" Target="slide6.xm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slide" Target="slide15.xml"/><Relationship Id="rId30" Type="http://schemas.openxmlformats.org/officeDocument/2006/relationships/image" Target="../media/image16.jpeg"/><Relationship Id="rId35" Type="http://schemas.openxmlformats.org/officeDocument/2006/relationships/slide" Target="slide19.xml"/><Relationship Id="rId43" Type="http://schemas.openxmlformats.org/officeDocument/2006/relationships/slide" Target="slide23.xml"/><Relationship Id="rId48" Type="http://schemas.openxmlformats.org/officeDocument/2006/relationships/image" Target="../media/image25.jpeg"/><Relationship Id="rId8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P.acer-PC.000\Desktop\IMG_7618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0" y="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Elektronické tablo</a:t>
            </a:r>
          </a:p>
          <a:p>
            <a:pPr algn="ctr"/>
            <a:r>
              <a:rPr lang="sk-SK" sz="150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5.B</a:t>
            </a:r>
          </a:p>
          <a:p>
            <a:pPr algn="ctr"/>
            <a:r>
              <a:rPr lang="sk-SK" sz="54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2020</a:t>
            </a:r>
            <a:endParaRPr lang="sk-SK" sz="54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Natália Hrušková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7170" name="Picture 2" descr="C:\Users\TEMP.acer-PC.000\Desktop\Nový priečinok\Natália Hrušková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95536" y="170080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Má kníh plnú poličku,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usmievavú tváričku.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Je kráľovná čajová,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Natália Hrušková.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Júlia </a:t>
            </a:r>
            <a:r>
              <a:rPr lang="sk-SK" sz="3600" b="1" dirty="0" err="1" smtClean="0">
                <a:latin typeface="Arial Narrow" pitchFamily="34" charset="0"/>
              </a:rPr>
              <a:t>Ilčíková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844824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Postoj </a:t>
            </a:r>
            <a:r>
              <a:rPr lang="sk-SK" sz="3200" dirty="0">
                <a:latin typeface="Arial Narrow" pitchFamily="34" charset="0"/>
              </a:rPr>
              <a:t>páva, úsmev kráľa,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Samé jednotky vždy máva.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Kukať na ňu, to nie je žiadna nočná mora,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No kto iný ako Julka </a:t>
            </a:r>
            <a:r>
              <a:rPr lang="sk-SK" sz="3200" dirty="0" err="1">
                <a:latin typeface="Arial Narrow" pitchFamily="34" charset="0"/>
              </a:rPr>
              <a:t>Ilčíková</a:t>
            </a:r>
            <a:r>
              <a:rPr lang="sk-SK" sz="3200" dirty="0">
                <a:latin typeface="Arial Narrow" pitchFamily="34" charset="0"/>
              </a:rPr>
              <a:t>.</a:t>
            </a:r>
          </a:p>
          <a:p>
            <a:pPr algn="ctr"/>
            <a:r>
              <a:rPr lang="sk-SK" sz="3200" dirty="0" smtClean="0"/>
              <a:t>---</a:t>
            </a:r>
            <a:endParaRPr lang="sk-SK" sz="3200" dirty="0"/>
          </a:p>
        </p:txBody>
      </p:sp>
      <p:pic>
        <p:nvPicPr>
          <p:cNvPr id="8194" name="Picture 2" descr="C:\Users\TEMP.acer-PC.000\Desktop\Nový priečinok\Julka Ilčík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5000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Katarína Kmeťová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9218" name="Picture 2" descr="C:\Users\TEMP.acer-PC.000\Desktop\Nový priečinok\Katarína Kmeť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3486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539552" y="1700808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Psychologička raz bude veľká,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duša jej je prostoreká.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Úsmev na všetky tváre dá, 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to je predsa Katarína Kmeťová.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Zuzana </a:t>
            </a:r>
            <a:r>
              <a:rPr lang="sk-SK" sz="3600" b="1" dirty="0" err="1" smtClean="0">
                <a:latin typeface="Arial Narrow" pitchFamily="34" charset="0"/>
              </a:rPr>
              <a:t>Kováčiková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1916832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Široké </a:t>
            </a:r>
            <a:r>
              <a:rPr lang="sk-SK" sz="2400" dirty="0">
                <a:latin typeface="Arial Narrow" pitchFamily="34" charset="0"/>
              </a:rPr>
              <a:t>spektrum farieb na jej hlave, už zase má iné vlasy</a:t>
            </a:r>
          </a:p>
          <a:p>
            <a:pPr algn="ctr"/>
            <a:r>
              <a:rPr lang="sk-SK" sz="2400" dirty="0">
                <a:latin typeface="Arial Narrow" pitchFamily="34" charset="0"/>
              </a:rPr>
              <a:t>Pôvabná dáma, </a:t>
            </a:r>
            <a:r>
              <a:rPr lang="sk-SK" sz="2400" dirty="0" err="1">
                <a:latin typeface="Arial Narrow" pitchFamily="34" charset="0"/>
              </a:rPr>
              <a:t>frekventuje</a:t>
            </a:r>
            <a:r>
              <a:rPr lang="sk-SK" sz="2400" dirty="0">
                <a:latin typeface="Arial Narrow" pitchFamily="34" charset="0"/>
              </a:rPr>
              <a:t> u nej dráma - asi</a:t>
            </a:r>
          </a:p>
          <a:p>
            <a:pPr algn="ctr"/>
            <a:r>
              <a:rPr lang="sk-SK" sz="2400" dirty="0" err="1">
                <a:latin typeface="Arial Narrow" pitchFamily="34" charset="0"/>
              </a:rPr>
              <a:t>Čipsy</a:t>
            </a:r>
            <a:r>
              <a:rPr lang="sk-SK" sz="2400" dirty="0">
                <a:latin typeface="Arial Narrow" pitchFamily="34" charset="0"/>
              </a:rPr>
              <a:t>, čokoládky, rybie prsty</a:t>
            </a:r>
          </a:p>
          <a:p>
            <a:pPr algn="ctr"/>
            <a:r>
              <a:rPr lang="sk-SK" sz="2400" dirty="0">
                <a:latin typeface="Arial Narrow" pitchFamily="34" charset="0"/>
              </a:rPr>
              <a:t>Zuzana </a:t>
            </a:r>
            <a:r>
              <a:rPr lang="sk-SK" sz="2400" dirty="0" err="1">
                <a:latin typeface="Arial Narrow" pitchFamily="34" charset="0"/>
              </a:rPr>
              <a:t>Kováčiková</a:t>
            </a:r>
            <a:r>
              <a:rPr lang="sk-SK" sz="2400" dirty="0">
                <a:latin typeface="Arial Narrow" pitchFamily="34" charset="0"/>
              </a:rPr>
              <a:t> - beda ak jej pôjdeš proti srsti</a:t>
            </a:r>
            <a:r>
              <a:rPr lang="sk-SK" sz="2400" dirty="0" smtClean="0">
                <a:latin typeface="Arial Narrow" pitchFamily="34" charset="0"/>
              </a:rPr>
              <a:t>!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  <a:endParaRPr lang="sk-SK" sz="2400" dirty="0">
              <a:latin typeface="Arial Narrow" pitchFamily="34" charset="0"/>
            </a:endParaRPr>
          </a:p>
        </p:txBody>
      </p:sp>
      <p:pic>
        <p:nvPicPr>
          <p:cNvPr id="10242" name="Picture 2" descr="C:\Users\TEMP.acer-PC.000\Desktop\Nový priečinok\Zuzana Kováčiková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5000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Viliam </a:t>
            </a:r>
            <a:r>
              <a:rPr lang="sk-SK" sz="3600" b="1" dirty="0" err="1" smtClean="0">
                <a:latin typeface="Arial Narrow" pitchFamily="34" charset="0"/>
              </a:rPr>
              <a:t>Kúdelka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844824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Každý </a:t>
            </a:r>
            <a:r>
              <a:rPr lang="sk-SK" sz="3200" dirty="0">
                <a:latin typeface="Arial Narrow" pitchFamily="34" charset="0"/>
              </a:rPr>
              <a:t>večer drví </a:t>
            </a:r>
            <a:r>
              <a:rPr lang="sk-SK" sz="3200" dirty="0" err="1">
                <a:latin typeface="Arial Narrow" pitchFamily="34" charset="0"/>
              </a:rPr>
              <a:t>lolko</a:t>
            </a:r>
            <a:r>
              <a:rPr lang="sk-SK" sz="3200" dirty="0">
                <a:latin typeface="Arial Narrow" pitchFamily="34" charset="0"/>
              </a:rPr>
              <a:t>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je to taký triedny smejko.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Dochádzka vôbec nie je zámienka.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No kto iný ako Viliam </a:t>
            </a:r>
            <a:r>
              <a:rPr lang="sk-SK" sz="3200" dirty="0" err="1">
                <a:latin typeface="Arial Narrow" pitchFamily="34" charset="0"/>
              </a:rPr>
              <a:t>Kúdelka</a:t>
            </a:r>
            <a:r>
              <a:rPr lang="sk-SK" sz="32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pic>
        <p:nvPicPr>
          <p:cNvPr id="11266" name="Picture 2" descr="C:\Users\TEMP.acer-PC.000\Desktop\Nový priečinok\Viliam Kúdelka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9840" y="980728"/>
            <a:ext cx="3375843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Adriana </a:t>
            </a:r>
            <a:r>
              <a:rPr lang="sk-SK" sz="3600" b="1" dirty="0" err="1" smtClean="0">
                <a:latin typeface="Arial Narrow" pitchFamily="34" charset="0"/>
              </a:rPr>
              <a:t>Mesíková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2290" name="Picture 2" descr="C:\Users\TEMP.acer-PC.000\Desktop\Nový priečinok\Adriana Mesíková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0728"/>
            <a:ext cx="3377528" cy="4499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95536" y="1772816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Aďa naša hrdá dievka z </a:t>
            </a:r>
            <a:r>
              <a:rPr lang="sk-SK" sz="2400" dirty="0" err="1" smtClean="0">
                <a:latin typeface="Arial Narrow" pitchFamily="34" charset="0"/>
              </a:rPr>
              <a:t>podpolania</a:t>
            </a:r>
            <a:r>
              <a:rPr lang="sk-SK" sz="2400" dirty="0" smtClean="0">
                <a:latin typeface="Arial Narrow" pitchFamily="34" charset="0"/>
              </a:rPr>
              <a:t>,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Nikomu sa nikdy neklania.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O zábavu je s ňou vždy postarané.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Má rada, keď sú fľašky pootvárané.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Pekná, ale aj v hlave má,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Úsmev má rada celkom dane.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Barbara </a:t>
            </a:r>
            <a:r>
              <a:rPr lang="sk-SK" sz="3600" b="1" dirty="0" err="1" smtClean="0">
                <a:latin typeface="Arial Narrow" pitchFamily="34" charset="0"/>
              </a:rPr>
              <a:t>Mihályiová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3314" name="Picture 2" descr="C:\Users\TEMP.acer-PC.000\Desktop\Nový priečinok\Barbara Mihályiová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2572"/>
            <a:ext cx="3373077" cy="4496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0" y="2276872"/>
            <a:ext cx="5148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S dochádzkou nemalý problém má,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S číslami sa rada zahrá.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Dievča, krásna blondínka,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To je </a:t>
            </a:r>
            <a:r>
              <a:rPr lang="sk-SK" sz="2800" dirty="0" err="1" smtClean="0">
                <a:latin typeface="Arial Narrow" pitchFamily="34" charset="0"/>
              </a:rPr>
              <a:t>Mihályiová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Barbinka</a:t>
            </a:r>
            <a:r>
              <a:rPr lang="sk-SK" sz="28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Nina </a:t>
            </a:r>
            <a:r>
              <a:rPr lang="sk-SK" sz="3600" b="1" dirty="0" err="1">
                <a:latin typeface="Arial Narrow" pitchFamily="34" charset="0"/>
              </a:rPr>
              <a:t>O</a:t>
            </a:r>
            <a:r>
              <a:rPr lang="sk-SK" sz="3600" b="1" dirty="0" err="1" smtClean="0">
                <a:latin typeface="Arial Narrow" pitchFamily="34" charset="0"/>
              </a:rPr>
              <a:t>ndrová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916832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Náš </a:t>
            </a:r>
            <a:r>
              <a:rPr lang="sk-SK" sz="3200" dirty="0">
                <a:latin typeface="Arial Narrow" pitchFamily="34" charset="0"/>
              </a:rPr>
              <a:t>umelec kreslí zas,</a:t>
            </a:r>
          </a:p>
          <a:p>
            <a:pPr algn="ctr"/>
            <a:r>
              <a:rPr lang="sk-SK" sz="3200" dirty="0" err="1">
                <a:latin typeface="Arial Narrow" pitchFamily="34" charset="0"/>
              </a:rPr>
              <a:t>pilne</a:t>
            </a:r>
            <a:r>
              <a:rPr lang="sk-SK" sz="3200" dirty="0">
                <a:latin typeface="Arial Narrow" pitchFamily="34" charset="0"/>
              </a:rPr>
              <a:t> </a:t>
            </a:r>
            <a:r>
              <a:rPr lang="sk-SK" sz="3200" dirty="0" err="1">
                <a:latin typeface="Arial Narrow" pitchFamily="34" charset="0"/>
              </a:rPr>
              <a:t>maká</a:t>
            </a:r>
            <a:r>
              <a:rPr lang="sk-SK" sz="3200" dirty="0">
                <a:latin typeface="Arial Narrow" pitchFamily="34" charset="0"/>
              </a:rPr>
              <a:t> celý čas.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O všetko sa postará.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Proste Nina </a:t>
            </a:r>
            <a:r>
              <a:rPr lang="sk-SK" sz="3200" dirty="0" err="1">
                <a:latin typeface="Arial Narrow" pitchFamily="34" charset="0"/>
              </a:rPr>
              <a:t>Ondrová</a:t>
            </a:r>
            <a:r>
              <a:rPr lang="sk-SK" sz="3200" dirty="0">
                <a:latin typeface="Arial Narrow" pitchFamily="34" charset="0"/>
              </a:rPr>
              <a:t>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pic>
        <p:nvPicPr>
          <p:cNvPr id="14338" name="Picture 2" descr="C:\Users\TEMP.acer-PC.000\Desktop\Nový priečinok\Nina Ondrová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9344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Lucia </a:t>
            </a:r>
            <a:r>
              <a:rPr lang="sk-SK" sz="3600" b="1" dirty="0" err="1" smtClean="0">
                <a:latin typeface="Arial Narrow" pitchFamily="34" charset="0"/>
              </a:rPr>
              <a:t>Slováková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5362" name="Picture 2" descr="C:\Users\TEMP.acer-PC.000\Desktop\Nový priečinok\Lucia Slováková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95536" y="141277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Zlato v hrdle, 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Dobro v duši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Zodpovednosť, to jej sluší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Lucka naša </a:t>
            </a:r>
            <a:r>
              <a:rPr lang="sk-SK" sz="3200" dirty="0" err="1" smtClean="0">
                <a:latin typeface="Arial Narrow" pitchFamily="34" charset="0"/>
              </a:rPr>
              <a:t>Slováková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Veľa stresu v sebe chová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Ona ho však prekoná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Pretože je šikovná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Anna Mária </a:t>
            </a:r>
            <a:r>
              <a:rPr lang="sk-SK" sz="3600" b="1" dirty="0" err="1" smtClean="0">
                <a:latin typeface="Arial Narrow" pitchFamily="34" charset="0"/>
              </a:rPr>
              <a:t>Sodomková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6386" name="Picture 2" descr="C:\Users\TEMP.acer-PC.000\Desktop\Nový priečinok\Anna Mária Sodomková-1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384" y="980728"/>
            <a:ext cx="3375843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0" y="162880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Duša rebela s dávkou ostrého jazyka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Šaty si šije sama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V žilách koluje jej fyzika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Vlohy má aj na matematiku, vektory,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Odvesny, Neznáma zlomková 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Naša vlastná </a:t>
            </a:r>
            <a:r>
              <a:rPr lang="sk-SK" sz="2800" dirty="0" err="1" smtClean="0">
                <a:latin typeface="Arial Narrow" pitchFamily="34" charset="0"/>
              </a:rPr>
              <a:t>Aňa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Sodomková</a:t>
            </a:r>
            <a:endParaRPr lang="sk-SK" sz="2800" dirty="0" smtClean="0">
              <a:latin typeface="Arial Narrow" pitchFamily="34" charset="0"/>
            </a:endParaRP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93858" y="260649"/>
            <a:ext cx="2556284" cy="2400657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5000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5.B</a:t>
            </a:r>
            <a:endParaRPr lang="sk-SK" sz="15000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https://egt-2019-rocenkab-sk9.webnode.sk/_files/200000022-8dd608ed3c/1Štefániková_Miroslava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732240" y="260648"/>
            <a:ext cx="17821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egt-2019-rocenkab-sk9.webnode.sk/_files/200000174-767e577793/zanetka%20ovciarikov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11560" y="260648"/>
            <a:ext cx="1782000" cy="237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TEMP.acer-PC.000\Desktop\Nový priečinok\Alexandra Viktória Bejticová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1560" y="2681855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TEMP.acer-PC.000\Desktop\Nový priečinok\Radoslav Búda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691680" y="2708920"/>
            <a:ext cx="1047272" cy="139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TEMP.acer-PC.000\Desktop\Nový priečinok\Marco Čipka.jpe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843808" y="2708920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TEMP.acer-PC.000\Desktop\Nový priečinok\Viktória Ferancová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995936" y="2708920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TEMP.acer-PC.000\Desktop\Nový priečinok\Ema Gažúrová.jpe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2708920"/>
            <a:ext cx="1053000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TEMP.acer-PC.000\Desktop\Nový priečinok\Patrik Hadžega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300192" y="2708920"/>
            <a:ext cx="105326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TEMP.acer-PC.000\Desktop\Nový priečinok\Natália Hrušková.jpe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452320" y="2708920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TEMP.acer-PC.000\Desktop\Nový priečinok\Julka Ilčíková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512" y="3977824"/>
            <a:ext cx="1053001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TEMP.acer-PC.000\Desktop\Nový priečinok\Katarína Kmeťová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59632" y="4005064"/>
            <a:ext cx="1052528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TEMP.acer-PC.000\Desktop\Nový priečinok\Zuzana Kováčiková.jpe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11760" y="4005064"/>
            <a:ext cx="1053000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TEMP.acer-PC.000\Desktop\Nový priečinok\Viliam Kúdelka.jpe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tretch>
            <a:fillRect/>
          </a:stretch>
        </p:blipFill>
        <p:spPr bwMode="auto">
          <a:xfrm>
            <a:off x="3491880" y="4005064"/>
            <a:ext cx="105326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TEMP.acer-PC.000\Desktop\Nový priečinok\Adriana Mesíková.jpe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tretch>
            <a:fillRect/>
          </a:stretch>
        </p:blipFill>
        <p:spPr bwMode="auto">
          <a:xfrm>
            <a:off x="4572000" y="4005064"/>
            <a:ext cx="1053788" cy="14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TEMP.acer-PC.000\Desktop\Nový priečinok\Barbara Mihályiová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tretch>
            <a:fillRect/>
          </a:stretch>
        </p:blipFill>
        <p:spPr bwMode="auto">
          <a:xfrm>
            <a:off x="5724128" y="4005064"/>
            <a:ext cx="1052402" cy="140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TEMP.acer-PC.000\Desktop\Nový priečinok\Nina Ondrová-1.jpe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804248" y="4005064"/>
            <a:ext cx="1054356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TEMP.acer-PC.000\Desktop\Nový priečinok\Lucia Slováková.jpe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/>
          <a:stretch>
            <a:fillRect/>
          </a:stretch>
        </p:blipFill>
        <p:spPr bwMode="auto">
          <a:xfrm>
            <a:off x="7884368" y="4005239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TEMP.acer-PC.000\Desktop\Nový priečinok\Anna Mária Sodomková-1.jpe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/>
          <a:stretch>
            <a:fillRect/>
          </a:stretch>
        </p:blipFill>
        <p:spPr bwMode="auto">
          <a:xfrm>
            <a:off x="179512" y="5301208"/>
            <a:ext cx="105326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Users\TEMP.acer-PC.000\Desktop\Nový priečinok\Veronika Szilardiova-1.jpe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/>
          <a:stretch>
            <a:fillRect/>
          </a:stretch>
        </p:blipFill>
        <p:spPr bwMode="auto">
          <a:xfrm>
            <a:off x="1259632" y="5301208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Users\TEMP.acer-PC.000\Desktop\Nový priečinok\Bianka Šeböková-1.pn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/>
          <a:stretch>
            <a:fillRect/>
          </a:stretch>
        </p:blipFill>
        <p:spPr bwMode="auto">
          <a:xfrm>
            <a:off x="2411760" y="5301208"/>
            <a:ext cx="105326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Users\TEMP.acer-PC.000\Desktop\Nový priečinok\Silvia Šulrajterová.jpg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491880" y="5301208"/>
            <a:ext cx="1053000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TEMP.acer-PC.000\Desktop\Nový priečinok\Maroš Šulej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/>
          <a:stretch>
            <a:fillRect/>
          </a:stretch>
        </p:blipFill>
        <p:spPr bwMode="auto">
          <a:xfrm>
            <a:off x="4572000" y="5301208"/>
            <a:ext cx="1053000" cy="14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C:\Users\TEMP.acer-PC.000\Desktop\Nový priečinok\Tíme Túrošová.jpe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/>
          <a:stretch>
            <a:fillRect/>
          </a:stretch>
        </p:blipFill>
        <p:spPr bwMode="auto">
          <a:xfrm>
            <a:off x="5724128" y="5301208"/>
            <a:ext cx="1052636" cy="140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Users\TEMP.acer-PC.000\Desktop\Nový priečinok\Karolína Váradiová.jp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/>
          <a:stretch>
            <a:fillRect/>
          </a:stretch>
        </p:blipFill>
        <p:spPr bwMode="auto">
          <a:xfrm>
            <a:off x="6804248" y="5301208"/>
            <a:ext cx="1053055" cy="140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TEMP.acer-PC.000\Desktop\Nový priečinok\Viktória Židuliaková.jpe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/>
          <a:stretch>
            <a:fillRect/>
          </a:stretch>
        </p:blipFill>
        <p:spPr bwMode="auto">
          <a:xfrm>
            <a:off x="7884368" y="5301208"/>
            <a:ext cx="1052757" cy="140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Veronika </a:t>
            </a:r>
            <a:r>
              <a:rPr lang="sk-SK" sz="3600" b="1" dirty="0" err="1" smtClean="0">
                <a:latin typeface="Arial Narrow" pitchFamily="34" charset="0"/>
              </a:rPr>
              <a:t>Szilárdiová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7410" name="Picture 2" descr="C:\Users\TEMP.acer-PC.000\Desktop\Nový priečinok\Veronika Szilardiova-1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467544" y="1484784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Doktorka z </a:t>
            </a:r>
            <a:r>
              <a:rPr lang="sk-SK" sz="3200" dirty="0" err="1" smtClean="0">
                <a:latin typeface="Arial Narrow" pitchFamily="34" charset="0"/>
              </a:rPr>
              <a:t>Kramárov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Kráľovná klamárov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Deti má doma krásne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Všetci vieme, že nie vlastné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Veľké ústa ona má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Veron</a:t>
            </a:r>
            <a:r>
              <a:rPr lang="sk-SK" sz="3200" dirty="0" smtClean="0">
                <a:latin typeface="Arial Narrow" pitchFamily="34" charset="0"/>
              </a:rPr>
              <a:t> </a:t>
            </a:r>
            <a:r>
              <a:rPr lang="sk-SK" sz="3200" dirty="0" err="1" smtClean="0">
                <a:latin typeface="Arial Narrow" pitchFamily="34" charset="0"/>
              </a:rPr>
              <a:t>Szilárdiová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latin typeface="Arial Narrow" pitchFamily="34" charset="0"/>
              </a:rPr>
              <a:t>Bianka</a:t>
            </a:r>
            <a:r>
              <a:rPr lang="sk-SK" sz="3600" b="1" dirty="0" smtClean="0">
                <a:latin typeface="Arial Narrow" pitchFamily="34" charset="0"/>
              </a:rPr>
              <a:t> </a:t>
            </a:r>
            <a:r>
              <a:rPr lang="sk-SK" sz="3600" b="1" dirty="0" err="1" smtClean="0">
                <a:latin typeface="Arial Narrow" pitchFamily="34" charset="0"/>
              </a:rPr>
              <a:t>Šeböková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8434" name="Picture 2" descr="C:\Users\TEMP.acer-PC.000\Desktop\Nový priečinok\Bianka Šeböková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77605" y="980728"/>
            <a:ext cx="3375843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611560" y="1916832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Pri knižke a teplom čaji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Sedí keď sa zvečerí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Kávička a čokoláda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Úsmev jej vždy vyčarí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A ozaj vysoká je</a:t>
            </a:r>
          </a:p>
          <a:p>
            <a:pPr algn="ctr"/>
            <a:r>
              <a:rPr lang="sk-SK" sz="2800" dirty="0" err="1" smtClean="0">
                <a:latin typeface="Arial Narrow" pitchFamily="34" charset="0"/>
              </a:rPr>
              <a:t>Bianka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Šeböková</a:t>
            </a:r>
            <a:endParaRPr lang="sk-SK" sz="2800" dirty="0" smtClean="0">
              <a:latin typeface="Arial Narrow" pitchFamily="34" charset="0"/>
            </a:endParaRP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Silvia </a:t>
            </a:r>
            <a:r>
              <a:rPr lang="sk-SK" sz="3600" b="1" dirty="0" err="1" smtClean="0">
                <a:latin typeface="Arial Narrow" pitchFamily="34" charset="0"/>
              </a:rPr>
              <a:t>Štulajterová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916832"/>
            <a:ext cx="5040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  <a:endParaRPr lang="sk-SK" sz="2400" dirty="0">
              <a:latin typeface="Arial Narrow" pitchFamily="34" charset="0"/>
            </a:endParaRPr>
          </a:p>
          <a:p>
            <a:pPr algn="ctr"/>
            <a:r>
              <a:rPr lang="sk-SK" sz="2400" dirty="0" smtClean="0">
                <a:latin typeface="Arial Narrow" pitchFamily="34" charset="0"/>
              </a:rPr>
              <a:t>Od </a:t>
            </a:r>
            <a:r>
              <a:rPr lang="sk-SK" sz="2400" dirty="0">
                <a:latin typeface="Arial Narrow" pitchFamily="34" charset="0"/>
              </a:rPr>
              <a:t>zeme ju nevidno, </a:t>
            </a:r>
            <a:r>
              <a:rPr lang="sk-SK" sz="2400" dirty="0" smtClean="0">
                <a:latin typeface="Arial Narrow" pitchFamily="34" charset="0"/>
              </a:rPr>
              <a:t>no </a:t>
            </a:r>
            <a:r>
              <a:rPr lang="sk-SK" sz="2400" dirty="0">
                <a:latin typeface="Arial Narrow" pitchFamily="34" charset="0"/>
              </a:rPr>
              <a:t>počuť ju dosť</a:t>
            </a:r>
          </a:p>
          <a:p>
            <a:pPr algn="ctr"/>
            <a:r>
              <a:rPr lang="sk-SK" sz="2400" dirty="0" err="1">
                <a:latin typeface="Arial Narrow" pitchFamily="34" charset="0"/>
              </a:rPr>
              <a:t>Vytesňujúc</a:t>
            </a:r>
            <a:r>
              <a:rPr lang="sk-SK" sz="2400" dirty="0">
                <a:latin typeface="Arial Narrow" pitchFamily="34" charset="0"/>
              </a:rPr>
              <a:t> jej nosa nesúmernosť</a:t>
            </a:r>
          </a:p>
          <a:p>
            <a:pPr algn="ctr"/>
            <a:r>
              <a:rPr lang="sk-SK" sz="2400" dirty="0">
                <a:latin typeface="Arial Narrow" pitchFamily="34" charset="0"/>
              </a:rPr>
              <a:t>ide o inteligentnú, </a:t>
            </a:r>
            <a:r>
              <a:rPr lang="sk-SK" sz="2400" dirty="0" err="1">
                <a:latin typeface="Arial Narrow" pitchFamily="34" charset="0"/>
              </a:rPr>
              <a:t>pohľadnú</a:t>
            </a:r>
            <a:r>
              <a:rPr lang="sk-SK" sz="2400" dirty="0">
                <a:latin typeface="Arial Narrow" pitchFamily="34" charset="0"/>
              </a:rPr>
              <a:t> slečnu, a ten britský akcent</a:t>
            </a:r>
          </a:p>
          <a:p>
            <a:pPr algn="ctr"/>
            <a:r>
              <a:rPr lang="sk-SK" sz="2400" dirty="0">
                <a:latin typeface="Arial Narrow" pitchFamily="34" charset="0"/>
              </a:rPr>
              <a:t>Silvia </a:t>
            </a:r>
            <a:r>
              <a:rPr lang="sk-SK" sz="2400" dirty="0" err="1">
                <a:latin typeface="Arial Narrow" pitchFamily="34" charset="0"/>
              </a:rPr>
              <a:t>Štulrajterová</a:t>
            </a:r>
            <a:r>
              <a:rPr lang="sk-SK" sz="2400" dirty="0">
                <a:latin typeface="Arial Narrow" pitchFamily="34" charset="0"/>
              </a:rPr>
              <a:t>, tak je menom náš milý malý </a:t>
            </a:r>
            <a:r>
              <a:rPr lang="sk-SK" sz="2400" dirty="0" smtClean="0">
                <a:latin typeface="Arial Narrow" pitchFamily="34" charset="0"/>
              </a:rPr>
              <a:t>spolupacient.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  <a:endParaRPr lang="sk-SK" sz="2400" dirty="0">
              <a:latin typeface="Arial Narrow" pitchFamily="34" charset="0"/>
            </a:endParaRPr>
          </a:p>
          <a:p>
            <a:endParaRPr lang="sk-SK" dirty="0"/>
          </a:p>
        </p:txBody>
      </p:sp>
      <p:pic>
        <p:nvPicPr>
          <p:cNvPr id="19458" name="Picture 2" descr="C:\Users\TEMP.acer-PC.000\Desktop\Nový priečinok\Silvia Šulrajter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5000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Maroš </a:t>
            </a:r>
            <a:r>
              <a:rPr lang="sk-SK" sz="3600" b="1" dirty="0" err="1" smtClean="0">
                <a:latin typeface="Arial Narrow" pitchFamily="34" charset="0"/>
              </a:rPr>
              <a:t>Šulej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20482" name="Picture 2" descr="C:\Users\TEMP.acer-PC.000\Desktop\Nový priečinok\Maroš Šulej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23528" y="1628800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Plné ústa rečí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Dokonca aj zo spania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Rozumie mu však niekto,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Čo hovorí? Nemáme ani zdania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Miláčik dievčat, 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občas s pesimistickým prístupom,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Náš Maroško </a:t>
            </a:r>
            <a:r>
              <a:rPr lang="sk-SK" sz="2400" dirty="0" err="1" smtClean="0">
                <a:latin typeface="Arial Narrow" pitchFamily="34" charset="0"/>
              </a:rPr>
              <a:t>Šulej</a:t>
            </a:r>
            <a:r>
              <a:rPr lang="sk-SK" sz="2400" dirty="0" smtClean="0">
                <a:latin typeface="Arial Narrow" pitchFamily="34" charset="0"/>
              </a:rPr>
              <a:t>, ktorý bude pilotom</a:t>
            </a:r>
          </a:p>
          <a:p>
            <a:pPr algn="ctr"/>
            <a:r>
              <a:rPr lang="sk-SK" sz="2400" dirty="0" smtClean="0">
                <a:latin typeface="Arial Narrow" pitchFamily="34" charset="0"/>
              </a:rPr>
              <a:t>---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latin typeface="Arial Narrow" pitchFamily="34" charset="0"/>
              </a:rPr>
              <a:t>Tímea</a:t>
            </a:r>
            <a:r>
              <a:rPr lang="sk-SK" sz="3600" b="1" dirty="0" smtClean="0">
                <a:latin typeface="Arial Narrow" pitchFamily="34" charset="0"/>
              </a:rPr>
              <a:t> </a:t>
            </a:r>
            <a:r>
              <a:rPr lang="sk-SK" sz="3600" b="1" dirty="0" err="1" smtClean="0">
                <a:latin typeface="Arial Narrow" pitchFamily="34" charset="0"/>
              </a:rPr>
              <a:t>Túrošová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21506" name="Picture 2" descr="C:\Users\TEMP.acer-PC.000\Desktop\Nový priečinok\Tíme Túrošová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2072"/>
            <a:ext cx="3373827" cy="4497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0" y="1772816"/>
            <a:ext cx="5076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Párty</a:t>
            </a:r>
            <a:r>
              <a:rPr lang="sk-SK" sz="3200" dirty="0" smtClean="0">
                <a:latin typeface="Arial Narrow" pitchFamily="34" charset="0"/>
              </a:rPr>
              <a:t> ona rada má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Zo školy sa vykrúca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Nebojte sa, </a:t>
            </a:r>
            <a:r>
              <a:rPr lang="sk-SK" sz="3200" dirty="0" err="1" smtClean="0">
                <a:latin typeface="Arial Narrow" pitchFamily="34" charset="0"/>
              </a:rPr>
              <a:t>maturu</a:t>
            </a:r>
            <a:r>
              <a:rPr lang="sk-SK" sz="3200" dirty="0" smtClean="0">
                <a:latin typeface="Arial Narrow" pitchFamily="34" charset="0"/>
              </a:rPr>
              <a:t> hravo zdolá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To je naša </a:t>
            </a:r>
            <a:r>
              <a:rPr lang="sk-SK" sz="3200" dirty="0" err="1" smtClean="0">
                <a:latin typeface="Arial Narrow" pitchFamily="34" charset="0"/>
              </a:rPr>
              <a:t>Timi</a:t>
            </a:r>
            <a:r>
              <a:rPr lang="sk-SK" sz="3200" dirty="0" smtClean="0">
                <a:latin typeface="Arial Narrow" pitchFamily="34" charset="0"/>
              </a:rPr>
              <a:t> </a:t>
            </a:r>
            <a:r>
              <a:rPr lang="sk-SK" sz="3200" dirty="0" err="1" smtClean="0">
                <a:latin typeface="Arial Narrow" pitchFamily="34" charset="0"/>
              </a:rPr>
              <a:t>Túrošová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Karolína </a:t>
            </a:r>
            <a:r>
              <a:rPr lang="sk-SK" sz="3600" b="1" dirty="0" err="1" smtClean="0">
                <a:latin typeface="Arial Narrow" pitchFamily="34" charset="0"/>
              </a:rPr>
              <a:t>Váradiová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22530" name="Picture 2" descr="C:\Users\TEMP.acer-PC.000\Desktop\Nový priečinok\Karolína Váradiová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171"/>
            <a:ext cx="3375180" cy="4499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179512" y="162880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Nikita</a:t>
            </a:r>
            <a:r>
              <a:rPr lang="sk-SK" sz="3200" dirty="0" smtClean="0">
                <a:latin typeface="Arial Narrow" pitchFamily="34" charset="0"/>
              </a:rPr>
              <a:t> </a:t>
            </a:r>
            <a:r>
              <a:rPr lang="sk-SK" sz="3200" dirty="0" err="1" smtClean="0">
                <a:latin typeface="Arial Narrow" pitchFamily="34" charset="0"/>
              </a:rPr>
              <a:t>Chruščov</a:t>
            </a:r>
            <a:r>
              <a:rPr lang="sk-SK" sz="3200" dirty="0" smtClean="0">
                <a:latin typeface="Arial Narrow" pitchFamily="34" charset="0"/>
              </a:rPr>
              <a:t> je jej milý,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No nepohrdne ani </a:t>
            </a:r>
            <a:r>
              <a:rPr lang="sk-SK" sz="3200" dirty="0" err="1" smtClean="0">
                <a:latin typeface="Arial Narrow" pitchFamily="34" charset="0"/>
              </a:rPr>
              <a:t>Ministry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Elegantná a štýlová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To je naša Karolína </a:t>
            </a:r>
            <a:r>
              <a:rPr lang="sk-SK" sz="3200" dirty="0" err="1" smtClean="0">
                <a:latin typeface="Arial Narrow" pitchFamily="34" charset="0"/>
              </a:rPr>
              <a:t>Váradiová</a:t>
            </a:r>
            <a:endParaRPr lang="sk-SK" sz="3200" dirty="0" smtClean="0">
              <a:latin typeface="Arial Narrow" pitchFamily="34" charset="0"/>
            </a:endParaRP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Viktória </a:t>
            </a:r>
            <a:r>
              <a:rPr lang="sk-SK" sz="3600" b="1" dirty="0" err="1" smtClean="0">
                <a:latin typeface="Arial Narrow" pitchFamily="34" charset="0"/>
              </a:rPr>
              <a:t>Židuliaková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23554" name="Picture 2" descr="C:\Users\TEMP.acer-PC.000\Desktop\Nový priečinok\Viktória Židuliaková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812"/>
            <a:ext cx="3374218" cy="4497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251520" y="1844824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Pohľad dravca, </a:t>
            </a:r>
            <a:r>
              <a:rPr lang="sk-SK" sz="3200" dirty="0" err="1" smtClean="0">
                <a:latin typeface="Arial Narrow" pitchFamily="34" charset="0"/>
              </a:rPr>
              <a:t>afro</a:t>
            </a:r>
            <a:r>
              <a:rPr lang="sk-SK" sz="3200" dirty="0" smtClean="0">
                <a:latin typeface="Arial Narrow" pitchFamily="34" charset="0"/>
              </a:rPr>
              <a:t> vlasy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Ryža v kanvici? No tak asi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Fórky</a:t>
            </a:r>
            <a:r>
              <a:rPr lang="sk-SK" sz="3200" dirty="0" smtClean="0">
                <a:latin typeface="Arial Narrow" pitchFamily="34" charset="0"/>
              </a:rPr>
              <a:t>, </a:t>
            </a:r>
            <a:r>
              <a:rPr lang="sk-SK" sz="3200" dirty="0" err="1" smtClean="0">
                <a:latin typeface="Arial Narrow" pitchFamily="34" charset="0"/>
              </a:rPr>
              <a:t>vtípky</a:t>
            </a:r>
            <a:r>
              <a:rPr lang="sk-SK" sz="3200" dirty="0" smtClean="0">
                <a:latin typeface="Arial Narrow" pitchFamily="34" charset="0"/>
              </a:rPr>
              <a:t>, žartíky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Prosím pekne, potlesk pre Viky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gt-2019-rocenkab-sk9.webnode.sk/_files/200000174-767e577793/zanetka%20ovciarikov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627785" y="1476667"/>
            <a:ext cx="3888431" cy="5188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BlokTextu 2"/>
          <p:cNvSpPr txBox="1"/>
          <p:nvPr/>
        </p:nvSpPr>
        <p:spPr>
          <a:xfrm>
            <a:off x="2699792" y="2606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latin typeface="Arial Narrow" pitchFamily="34" charset="0"/>
              </a:rPr>
              <a:t>Janette</a:t>
            </a:r>
            <a:r>
              <a:rPr lang="sk-SK" sz="3600" b="1" dirty="0" smtClean="0">
                <a:latin typeface="Arial Narrow" pitchFamily="34" charset="0"/>
              </a:rPr>
              <a:t> </a:t>
            </a:r>
            <a:r>
              <a:rPr lang="sk-SK" sz="3600" b="1" dirty="0" err="1" smtClean="0">
                <a:latin typeface="Arial Narrow" pitchFamily="34" charset="0"/>
              </a:rPr>
              <a:t>Ovčiariková</a:t>
            </a:r>
            <a:endParaRPr lang="sk-SK" sz="3600" b="1" dirty="0" smtClean="0">
              <a:latin typeface="Arial Narrow" pitchFamily="34" charset="0"/>
            </a:endParaRPr>
          </a:p>
          <a:p>
            <a:pPr algn="ctr"/>
            <a:r>
              <a:rPr lang="sk-SK" sz="2400" dirty="0" smtClean="0">
                <a:latin typeface="Arial Narrow" pitchFamily="34" charset="0"/>
              </a:rPr>
              <a:t>Triedna učiteľka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2565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Alexandra Viktória Bejticová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1026" name="Picture 2" descr="C:\Users\TEMP.acer-PC.000\Desktop\Nový priečinok\Alexandra Viktória Bejticová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95536" y="1916832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Jej droga je ranná káva,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vypije ju len čo vstáva.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Bio</a:t>
            </a:r>
            <a:r>
              <a:rPr lang="sk-SK" sz="3200" dirty="0" smtClean="0">
                <a:latin typeface="Arial Narrow" pitchFamily="34" charset="0"/>
              </a:rPr>
              <a:t> je jej silná stránka,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to je </a:t>
            </a:r>
            <a:r>
              <a:rPr lang="sk-SK" sz="3200" dirty="0" err="1" smtClean="0">
                <a:latin typeface="Arial Narrow" pitchFamily="34" charset="0"/>
              </a:rPr>
              <a:t>Saška</a:t>
            </a:r>
            <a:r>
              <a:rPr lang="sk-SK" sz="3200" dirty="0" smtClean="0">
                <a:latin typeface="Arial Narrow" pitchFamily="34" charset="0"/>
              </a:rPr>
              <a:t> Bejticová.7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Radoslav Búda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1988840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Kto </a:t>
            </a:r>
            <a:r>
              <a:rPr lang="sk-SK" sz="2800" dirty="0">
                <a:latin typeface="Arial Narrow" pitchFamily="34" charset="0"/>
              </a:rPr>
              <a:t>je ten výrečný chlapec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je to náš krásny Rado, samec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Do školy chodiť sa mu nelení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Má rád, keď sa všetko zelení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O zábavu je s ním vždy postarané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Volajte ho „Jasný pane</a:t>
            </a:r>
            <a:r>
              <a:rPr lang="sk-SK" sz="2800" dirty="0" smtClean="0">
                <a:latin typeface="Arial Narrow" pitchFamily="34" charset="0"/>
              </a:rPr>
              <a:t>!“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pic>
        <p:nvPicPr>
          <p:cNvPr id="2050" name="Picture 2" descr="C:\Users\TEMP.acer-PC.000\Desktop\Nový priečinok\Radoslav Búda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93525"/>
            <a:ext cx="3356643" cy="4474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Marco Čipka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844824"/>
            <a:ext cx="5148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Marco </a:t>
            </a:r>
            <a:r>
              <a:rPr lang="sk-SK" sz="2800" dirty="0">
                <a:latin typeface="Arial Narrow" pitchFamily="34" charset="0"/>
              </a:rPr>
              <a:t>to je lingvista,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čo do sveta sa chystá.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Matiku si podá hravo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občas máva dvojky z mravov.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Keď sa niečo hlúpo spýta</a:t>
            </a:r>
          </a:p>
          <a:p>
            <a:pPr algn="ctr"/>
            <a:r>
              <a:rPr lang="sk-SK" sz="2800" dirty="0">
                <a:latin typeface="Arial Narrow" pitchFamily="34" charset="0"/>
              </a:rPr>
              <a:t>za </a:t>
            </a:r>
            <a:r>
              <a:rPr lang="sk-SK" sz="2800" dirty="0" smtClean="0">
                <a:latin typeface="Arial Narrow" pitchFamily="34" charset="0"/>
              </a:rPr>
              <a:t>brucho sa </a:t>
            </a:r>
            <a:r>
              <a:rPr lang="sk-SK" sz="2800" dirty="0">
                <a:latin typeface="Arial Narrow" pitchFamily="34" charset="0"/>
              </a:rPr>
              <a:t>každý chytá. 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  <a:endParaRPr lang="sk-SK" sz="2800" dirty="0">
              <a:latin typeface="Arial Narrow" pitchFamily="34" charset="0"/>
            </a:endParaRPr>
          </a:p>
        </p:txBody>
      </p:sp>
      <p:pic>
        <p:nvPicPr>
          <p:cNvPr id="3074" name="Picture 2" descr="C:\Users\TEMP.acer-PC.000\Desktop\Nový priečinok\Marco Čipka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Viktória </a:t>
            </a:r>
            <a:r>
              <a:rPr lang="sk-SK" sz="3600" b="1" dirty="0" err="1" smtClean="0">
                <a:latin typeface="Arial Narrow" pitchFamily="34" charset="0"/>
              </a:rPr>
              <a:t>Ferancová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4098" name="Picture 2" descr="C:\Users\TEMP.acer-PC.000\Desktop\Nový priečinok\Viktória Ferancová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981290"/>
            <a:ext cx="3375000" cy="449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95536" y="1772816"/>
            <a:ext cx="4320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Matiku si podá hravo,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noske</a:t>
            </a:r>
            <a:r>
              <a:rPr lang="sk-SK" sz="3200" dirty="0" smtClean="0">
                <a:latin typeface="Arial Narrow" pitchFamily="34" charset="0"/>
              </a:rPr>
              <a:t> sa jej vyhnúť nedalo.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Telefón si pod lavicou stále schováva,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naša víla Viky </a:t>
            </a:r>
            <a:r>
              <a:rPr lang="sk-SK" sz="3200" dirty="0" err="1" smtClean="0">
                <a:latin typeface="Arial Narrow" pitchFamily="34" charset="0"/>
              </a:rPr>
              <a:t>Ferancová</a:t>
            </a:r>
            <a:r>
              <a:rPr lang="sk-SK" sz="32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Ema </a:t>
            </a:r>
            <a:r>
              <a:rPr lang="sk-SK" sz="3600" b="1" dirty="0" err="1" smtClean="0">
                <a:latin typeface="Arial Narrow" pitchFamily="34" charset="0"/>
              </a:rPr>
              <a:t>Gažúrová</a:t>
            </a:r>
            <a:endParaRPr lang="sk-SK" sz="3600" b="1" dirty="0">
              <a:latin typeface="Arial Narrow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700808"/>
            <a:ext cx="51125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3200" dirty="0" err="1" smtClean="0">
                <a:latin typeface="Arial Narrow" pitchFamily="34" charset="0"/>
              </a:rPr>
              <a:t>Hau</a:t>
            </a:r>
            <a:r>
              <a:rPr lang="sk-SK" sz="3200" dirty="0">
                <a:latin typeface="Arial Narrow" pitchFamily="34" charset="0"/>
              </a:rPr>
              <a:t>, </a:t>
            </a:r>
            <a:r>
              <a:rPr lang="sk-SK" sz="3200" dirty="0" err="1">
                <a:latin typeface="Arial Narrow" pitchFamily="34" charset="0"/>
              </a:rPr>
              <a:t>hau</a:t>
            </a:r>
            <a:r>
              <a:rPr lang="sk-SK" sz="3200" dirty="0">
                <a:latin typeface="Arial Narrow" pitchFamily="34" charset="0"/>
              </a:rPr>
              <a:t> </a:t>
            </a:r>
            <a:r>
              <a:rPr lang="sk-SK" sz="3200" dirty="0" err="1">
                <a:latin typeface="Arial Narrow" pitchFamily="34" charset="0"/>
              </a:rPr>
              <a:t>Emka</a:t>
            </a:r>
            <a:r>
              <a:rPr lang="sk-SK" sz="3200" dirty="0">
                <a:latin typeface="Arial Narrow" pitchFamily="34" charset="0"/>
              </a:rPr>
              <a:t>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psíky sú jej vášeň veľká.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Múdrosťou jej hlávka prekvitá,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vždy ťa všade s láskou privíta.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Jej humor všetci radi máme,</a:t>
            </a:r>
          </a:p>
          <a:p>
            <a:pPr algn="ctr"/>
            <a:r>
              <a:rPr lang="sk-SK" sz="3200" dirty="0">
                <a:latin typeface="Arial Narrow" pitchFamily="34" charset="0"/>
              </a:rPr>
              <a:t>za nič si ju nedáme</a:t>
            </a:r>
            <a:r>
              <a:rPr lang="sk-SK" sz="32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sk-SK" sz="3200" dirty="0" smtClean="0">
                <a:latin typeface="Arial Narrow" pitchFamily="34" charset="0"/>
              </a:rPr>
              <a:t>---</a:t>
            </a:r>
            <a:endParaRPr lang="sk-SK" sz="3200" dirty="0">
              <a:latin typeface="Arial Narrow" pitchFamily="34" charset="0"/>
            </a:endParaRPr>
          </a:p>
          <a:p>
            <a:endParaRPr lang="sk-SK" dirty="0"/>
          </a:p>
        </p:txBody>
      </p:sp>
      <p:pic>
        <p:nvPicPr>
          <p:cNvPr id="5122" name="Picture 2" descr="C:\Users\TEMP.acer-PC.000\Desktop\Nový priečinok\Ema Gažúrová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75000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Narrow" pitchFamily="34" charset="0"/>
              </a:rPr>
              <a:t>Patrik </a:t>
            </a:r>
            <a:r>
              <a:rPr lang="sk-SK" sz="3600" b="1" dirty="0" err="1" smtClean="0">
                <a:latin typeface="Arial Narrow" pitchFamily="34" charset="0"/>
              </a:rPr>
              <a:t>Hadžega</a:t>
            </a:r>
            <a:endParaRPr lang="sk-SK" sz="3600" b="1" dirty="0">
              <a:latin typeface="Arial Narrow" pitchFamily="34" charset="0"/>
            </a:endParaRPr>
          </a:p>
        </p:txBody>
      </p:sp>
      <p:pic>
        <p:nvPicPr>
          <p:cNvPr id="6146" name="Picture 2" descr="C:\Users\TEMP.acer-PC.000\Desktop\Nový priečinok\Patrik Hadžeg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9433" y="980728"/>
            <a:ext cx="3375843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BlokTextu 3"/>
          <p:cNvSpPr txBox="1"/>
          <p:nvPr/>
        </p:nvSpPr>
        <p:spPr>
          <a:xfrm>
            <a:off x="323528" y="1772816"/>
            <a:ext cx="44644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Vážna tvár a nalakované vlasy,</a:t>
            </a:r>
          </a:p>
          <a:p>
            <a:pPr algn="ctr"/>
            <a:r>
              <a:rPr lang="sk-SK" sz="2800" dirty="0" err="1" smtClean="0">
                <a:latin typeface="Arial Narrow" pitchFamily="34" charset="0"/>
              </a:rPr>
              <a:t>posilka</a:t>
            </a:r>
            <a:r>
              <a:rPr lang="sk-SK" sz="2800" dirty="0" smtClean="0">
                <a:latin typeface="Arial Narrow" pitchFamily="34" charset="0"/>
              </a:rPr>
              <a:t> každý večer ba veru asi.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V škole nie je často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to je náš spolužiak </a:t>
            </a:r>
            <a:r>
              <a:rPr lang="sk-SK" sz="2800" dirty="0" err="1" smtClean="0">
                <a:latin typeface="Arial Narrow" pitchFamily="34" charset="0"/>
              </a:rPr>
              <a:t>Hadžega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Paťo</a:t>
            </a:r>
            <a:r>
              <a:rPr lang="sk-SK" sz="28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sk-SK" sz="2800" dirty="0" smtClean="0">
                <a:latin typeface="Arial Narrow" pitchFamily="34" charset="0"/>
              </a:rPr>
              <a:t>---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10039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>
                <a:latin typeface="Agency FB" pitchFamily="34" charset="0"/>
                <a:hlinkClick r:id="rId3" action="ppaction://hlinksldjump"/>
              </a:rPr>
              <a:t>Späť</a:t>
            </a:r>
            <a:endParaRPr lang="sk-SK" sz="2400" u="sng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476</Words>
  <Application>Microsoft Office PowerPoint</Application>
  <PresentationFormat>Prezentácia na obrazovke (4:3)</PresentationFormat>
  <Paragraphs>211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Agency FB</vt:lpstr>
      <vt:lpstr>Arial</vt:lpstr>
      <vt:lpstr>Arial Narrow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acer</dc:creator>
  <cp:lastModifiedBy>q</cp:lastModifiedBy>
  <cp:revision>30</cp:revision>
  <dcterms:created xsi:type="dcterms:W3CDTF">2020-06-22T15:01:23Z</dcterms:created>
  <dcterms:modified xsi:type="dcterms:W3CDTF">2020-07-01T10:20:31Z</dcterms:modified>
</cp:coreProperties>
</file>