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6" r:id="rId6"/>
    <p:sldId id="259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A82FDEA-10D5-4B49-BEA8-7A4A3E2C9628}" type="datetimeFigureOut">
              <a:rPr lang="sk-SK" smtClean="0"/>
              <a:t>3. 11. 2018</a:t>
            </a:fld>
            <a:endParaRPr lang="sk-SK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7CC674D-283E-4FD1-A009-3C200D0C1D31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Mons. Mgr. Michal </a:t>
            </a:r>
            <a:r>
              <a:rPr lang="sk-SK" dirty="0" err="1" smtClean="0"/>
              <a:t>Keblušek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Martin </a:t>
            </a:r>
            <a:r>
              <a:rPr lang="sk-SK" dirty="0" err="1" smtClean="0"/>
              <a:t>Ondrášek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6600" dirty="0" smtClean="0"/>
              <a:t>Nášho pána farára máme všetci radi</a:t>
            </a:r>
            <a:r>
              <a:rPr lang="sk-SK" sz="6600" smtClean="0"/>
              <a:t>, </a:t>
            </a:r>
          </a:p>
          <a:p>
            <a:pPr algn="ctr">
              <a:buNone/>
            </a:pPr>
            <a:r>
              <a:rPr lang="sk-SK" sz="6600" smtClean="0"/>
              <a:t>má </a:t>
            </a:r>
            <a:r>
              <a:rPr lang="sk-SK" sz="6600" dirty="0" smtClean="0"/>
              <a:t>veľmi pekné </a:t>
            </a:r>
          </a:p>
          <a:p>
            <a:pPr algn="ctr">
              <a:buNone/>
            </a:pPr>
            <a:r>
              <a:rPr lang="sk-SK" sz="6600" dirty="0" smtClean="0"/>
              <a:t>a poučné kázne </a:t>
            </a:r>
          </a:p>
          <a:p>
            <a:pPr algn="ctr">
              <a:buNone/>
            </a:pPr>
            <a:r>
              <a:rPr lang="sk-SK" sz="6600" dirty="0" smtClean="0"/>
              <a:t>pre všetkých.</a:t>
            </a:r>
            <a:endParaRPr lang="sk-SK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9600" dirty="0" smtClean="0"/>
              <a:t>Ďakujem za pozornosť</a:t>
            </a:r>
            <a:endParaRPr lang="sk-SK" sz="9600" dirty="0"/>
          </a:p>
        </p:txBody>
      </p:sp>
      <p:pic>
        <p:nvPicPr>
          <p:cNvPr id="2050" name="Picture 2" descr="C:\Users\LUBKA\Desktop\r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4320480" cy="390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00800" cy="1143000"/>
          </a:xfrm>
        </p:spPr>
        <p:txBody>
          <a:bodyPr/>
          <a:lstStyle/>
          <a:p>
            <a:pPr algn="ctr"/>
            <a:r>
              <a:rPr lang="sk-SK" dirty="0" smtClean="0"/>
              <a:t>Michal </a:t>
            </a:r>
            <a:r>
              <a:rPr lang="sk-SK" dirty="0" smtClean="0"/>
              <a:t> </a:t>
            </a:r>
            <a:r>
              <a:rPr lang="sk-SK" dirty="0" err="1" smtClean="0"/>
              <a:t>Keblušek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000" dirty="0" smtClean="0"/>
              <a:t> Pochádza z Bytče</a:t>
            </a:r>
          </a:p>
          <a:p>
            <a:r>
              <a:rPr lang="sk-SK" sz="4000" dirty="0" smtClean="0"/>
              <a:t> V našej farnosti pôsobí </a:t>
            </a:r>
          </a:p>
          <a:p>
            <a:pPr>
              <a:buNone/>
            </a:pPr>
            <a:r>
              <a:rPr lang="sk-SK" sz="4000" dirty="0" smtClean="0"/>
              <a:t> </a:t>
            </a:r>
            <a:r>
              <a:rPr lang="sk-SK" sz="4000" dirty="0" smtClean="0"/>
              <a:t>   od roku 2005 </a:t>
            </a:r>
          </a:p>
          <a:p>
            <a:pPr>
              <a:buNone/>
            </a:pPr>
            <a:r>
              <a:rPr lang="sk-SK" sz="4000" dirty="0" smtClean="0"/>
              <a:t> </a:t>
            </a:r>
            <a:r>
              <a:rPr lang="sk-SK" sz="4000" dirty="0" smtClean="0"/>
              <a:t>   ako </a:t>
            </a:r>
            <a:r>
              <a:rPr lang="sk-SK" sz="4000" dirty="0" err="1" smtClean="0"/>
              <a:t>dekan-farár</a:t>
            </a:r>
            <a:endParaRPr lang="sk-SK" sz="4000" dirty="0" smtClean="0"/>
          </a:p>
          <a:p>
            <a:endParaRPr lang="sk-SK" dirty="0"/>
          </a:p>
        </p:txBody>
      </p:sp>
      <p:pic>
        <p:nvPicPr>
          <p:cNvPr id="5" name="Obrázek 4" descr="keblus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924944"/>
            <a:ext cx="3332600" cy="3555252"/>
          </a:xfrm>
          <a:prstGeom prst="rect">
            <a:avLst/>
          </a:prstGeom>
        </p:spPr>
      </p:pic>
      <p:pic>
        <p:nvPicPr>
          <p:cNvPr id="6" name="Obrázek 5" descr="kost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365104"/>
            <a:ext cx="3779912" cy="21262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12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403244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 dirty="0" smtClean="0"/>
              <a:t>   Na </a:t>
            </a:r>
            <a:r>
              <a:rPr lang="sk-SK" sz="3600" dirty="0" smtClean="0"/>
              <a:t>našej fare </a:t>
            </a:r>
            <a:r>
              <a:rPr lang="sk-SK" sz="3600" dirty="0" smtClean="0"/>
              <a:t>momentálne slúži </a:t>
            </a:r>
            <a:r>
              <a:rPr lang="sk-SK" sz="3600" dirty="0" smtClean="0"/>
              <a:t>spolu s kaplánom </a:t>
            </a:r>
            <a:endParaRPr lang="sk-SK" sz="3600" dirty="0" smtClean="0"/>
          </a:p>
          <a:p>
            <a:pPr>
              <a:buNone/>
            </a:pPr>
            <a:r>
              <a:rPr lang="sk-SK" sz="3600" dirty="0" smtClean="0"/>
              <a:t> </a:t>
            </a:r>
            <a:r>
              <a:rPr lang="sk-SK" sz="3600" dirty="0" smtClean="0"/>
              <a:t>  Mgr</a:t>
            </a:r>
            <a:r>
              <a:rPr lang="sk-SK" sz="3600" dirty="0" smtClean="0"/>
              <a:t>. Michalom </a:t>
            </a:r>
            <a:r>
              <a:rPr lang="sk-SK" sz="3600" dirty="0" err="1" smtClean="0"/>
              <a:t>Melišom</a:t>
            </a:r>
            <a:r>
              <a:rPr lang="sk-SK" sz="3600" dirty="0" smtClean="0"/>
              <a:t>,  ktorý mu pomáha a učí aj na </a:t>
            </a:r>
            <a:r>
              <a:rPr lang="sk-SK" sz="3600" dirty="0" smtClean="0"/>
              <a:t>našej škole </a:t>
            </a:r>
            <a:r>
              <a:rPr lang="sk-SK" sz="3600" dirty="0" smtClean="0"/>
              <a:t>náboženstvo.</a:t>
            </a:r>
            <a:endParaRPr lang="sk-SK" sz="3600" dirty="0" smtClean="0"/>
          </a:p>
          <a:p>
            <a:endParaRPr lang="sk-SK" dirty="0"/>
          </a:p>
        </p:txBody>
      </p:sp>
      <p:pic>
        <p:nvPicPr>
          <p:cNvPr id="5" name="Obrázek 4" descr="michal-me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6374" y="1052736"/>
            <a:ext cx="4295676" cy="544522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4000" dirty="0" smtClean="0"/>
              <a:t>  </a:t>
            </a:r>
            <a:r>
              <a:rPr lang="sk-SK" sz="4800" dirty="0" smtClean="0"/>
              <a:t>Počas svojho pôsobenia zrenovoval  kostol:</a:t>
            </a:r>
          </a:p>
          <a:p>
            <a:pPr lvl="4"/>
            <a:r>
              <a:rPr lang="sk-SK" sz="4400" dirty="0" smtClean="0"/>
              <a:t> oprava veže</a:t>
            </a:r>
          </a:p>
          <a:p>
            <a:pPr lvl="4"/>
            <a:r>
              <a:rPr lang="sk-SK" sz="4400" dirty="0" smtClean="0"/>
              <a:t> výmena </a:t>
            </a:r>
            <a:r>
              <a:rPr lang="sk-SK" sz="4400" dirty="0" smtClean="0"/>
              <a:t>okien, dverí</a:t>
            </a:r>
          </a:p>
          <a:p>
            <a:pPr lvl="4"/>
            <a:r>
              <a:rPr lang="sk-SK" sz="4400" dirty="0" smtClean="0"/>
              <a:t> vymaľovanie </a:t>
            </a:r>
            <a:r>
              <a:rPr lang="sk-SK" sz="4400" dirty="0" smtClean="0"/>
              <a:t>interiéru </a:t>
            </a:r>
            <a:endParaRPr lang="sk-SK" sz="4400" dirty="0" smtClean="0"/>
          </a:p>
          <a:p>
            <a:pPr lvl="4">
              <a:buNone/>
            </a:pPr>
            <a:r>
              <a:rPr lang="sk-SK" sz="4400" dirty="0" smtClean="0"/>
              <a:t> </a:t>
            </a:r>
            <a:r>
              <a:rPr lang="sk-SK" sz="4400" dirty="0" smtClean="0"/>
              <a:t>  kostola</a:t>
            </a:r>
            <a:r>
              <a:rPr lang="sk-SK" sz="4400" dirty="0" smtClean="0"/>
              <a:t>, ..</a:t>
            </a:r>
            <a:endParaRPr lang="sk-SK" sz="4400" dirty="0" smtClean="0"/>
          </a:p>
          <a:p>
            <a:pPr>
              <a:buNone/>
            </a:pPr>
            <a:r>
              <a:rPr lang="sk-SK" sz="4000" dirty="0" smtClean="0"/>
              <a:t>  </a:t>
            </a:r>
          </a:p>
          <a:p>
            <a:pPr>
              <a:buNone/>
            </a:pPr>
            <a:r>
              <a:rPr lang="sk-SK" sz="4000" dirty="0" smtClean="0"/>
              <a:t>         </a:t>
            </a:r>
            <a:endParaRPr lang="sk-SK" sz="4000" dirty="0" smtClean="0"/>
          </a:p>
        </p:txBody>
      </p:sp>
      <p:pic>
        <p:nvPicPr>
          <p:cNvPr id="4" name="Obrázek 3" descr="oprava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789040"/>
            <a:ext cx="1944216" cy="2772308"/>
          </a:xfrm>
          <a:prstGeom prst="rect">
            <a:avLst/>
          </a:prstGeom>
        </p:spPr>
      </p:pic>
      <p:pic>
        <p:nvPicPr>
          <p:cNvPr id="5" name="Obrázek 4" descr="kostol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725144"/>
            <a:ext cx="2880320" cy="180264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7904" y="253536"/>
            <a:ext cx="4968552" cy="5623736"/>
          </a:xfrm>
        </p:spPr>
        <p:txBody>
          <a:bodyPr>
            <a:normAutofit/>
          </a:bodyPr>
          <a:lstStyle/>
          <a:p>
            <a:r>
              <a:rPr lang="sk-SK" dirty="0" smtClean="0"/>
              <a:t>Medzi jeho prvými mladomanželmi, ktorých sobášil </a:t>
            </a:r>
            <a:br>
              <a:rPr lang="sk-SK" dirty="0" smtClean="0"/>
            </a:br>
            <a:r>
              <a:rPr lang="sk-SK" dirty="0" smtClean="0"/>
              <a:t>v Púchove, </a:t>
            </a:r>
            <a:br>
              <a:rPr lang="sk-SK" dirty="0" smtClean="0"/>
            </a:br>
            <a:r>
              <a:rPr lang="sk-SK" dirty="0" smtClean="0"/>
              <a:t>boli aj moji rodičia ;)</a:t>
            </a:r>
            <a:endParaRPr lang="sk-SK" dirty="0"/>
          </a:p>
        </p:txBody>
      </p:sp>
      <p:pic>
        <p:nvPicPr>
          <p:cNvPr id="4" name="Obrázek 3" descr="DSC_0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630757" y="1646983"/>
            <a:ext cx="5695421" cy="378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0"/>
            <a:ext cx="8352928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Pán farár okrem iného robí aj:</a:t>
            </a:r>
          </a:p>
          <a:p>
            <a:endParaRPr lang="sk-SK" dirty="0" smtClean="0"/>
          </a:p>
          <a:p>
            <a:r>
              <a:rPr lang="sk-SK" dirty="0" smtClean="0"/>
              <a:t>duchovné cvičenia pre našich učiteľov a žiakov,</a:t>
            </a:r>
          </a:p>
          <a:p>
            <a:r>
              <a:rPr lang="sk-SK" dirty="0" smtClean="0"/>
              <a:t>pripravuje nás na  1. sväté prijímanie, birmovku,</a:t>
            </a:r>
          </a:p>
          <a:p>
            <a:r>
              <a:rPr lang="sk-SK" dirty="0" smtClean="0"/>
              <a:t>otvára i ukončuje náš  školský rok,</a:t>
            </a:r>
          </a:p>
          <a:p>
            <a:r>
              <a:rPr lang="sk-SK" dirty="0" smtClean="0"/>
              <a:t>chodí s nami na rôzne výlety a podujatia ako napr.:</a:t>
            </a:r>
          </a:p>
          <a:p>
            <a:pPr lvl="2"/>
            <a:r>
              <a:rPr lang="sk-SK" dirty="0" smtClean="0"/>
              <a:t>Turzovka</a:t>
            </a:r>
          </a:p>
          <a:p>
            <a:pPr lvl="2"/>
            <a:r>
              <a:rPr lang="sk-SK" dirty="0" smtClean="0"/>
              <a:t>Deň  rodiny</a:t>
            </a:r>
          </a:p>
          <a:p>
            <a:pPr lvl="2"/>
            <a:r>
              <a:rPr lang="sk-SK" dirty="0" err="1" smtClean="0"/>
              <a:t>Godzone</a:t>
            </a:r>
            <a:r>
              <a:rPr lang="sk-SK" dirty="0" smtClean="0"/>
              <a:t> </a:t>
            </a:r>
            <a:r>
              <a:rPr lang="sk-SK" dirty="0" err="1" smtClean="0"/>
              <a:t>tour</a:t>
            </a:r>
            <a:endParaRPr lang="sk-SK" dirty="0" smtClean="0"/>
          </a:p>
          <a:p>
            <a:pPr lvl="2"/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Sv. omša na Turzovke</a:t>
            </a:r>
            <a:endParaRPr lang="sk-SK" dirty="0"/>
          </a:p>
        </p:txBody>
      </p:sp>
      <p:pic>
        <p:nvPicPr>
          <p:cNvPr id="4" name="Zástupný symbol pro obsah 3" descr="turzo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Deň rodiny</a:t>
            </a:r>
            <a:endParaRPr lang="sk-SK" dirty="0"/>
          </a:p>
        </p:txBody>
      </p:sp>
      <p:pic>
        <p:nvPicPr>
          <p:cNvPr id="4" name="Zástupný symbol pro obsah 3" descr="IMG_6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46238"/>
            <a:ext cx="6788943" cy="4525962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Duchovné cvičenia učiteľov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1028" name="Picture 4" descr="C:\Users\LUBKA\Desktop\fgfghbhffhf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344816" cy="50045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126</TotalTime>
  <Words>160</Words>
  <Application>Microsoft Office PowerPoint</Application>
  <PresentationFormat>Předvádění na obrazovce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Lití písma</vt:lpstr>
      <vt:lpstr>Mons. Mgr. Michal Keblušek</vt:lpstr>
      <vt:lpstr>Michal  Keblušek</vt:lpstr>
      <vt:lpstr>Snímek 3</vt:lpstr>
      <vt:lpstr>Snímek 4</vt:lpstr>
      <vt:lpstr>Medzi jeho prvými mladomanželmi, ktorých sobášil  v Púchove,  boli aj moji rodičia ;)</vt:lpstr>
      <vt:lpstr>Snímek 6</vt:lpstr>
      <vt:lpstr>Sv. omša na Turzovke</vt:lpstr>
      <vt:lpstr>Deň rodiny</vt:lpstr>
      <vt:lpstr>Duchovné cvičenia učiteľov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Mons. Michal Keblušek</dc:title>
  <dc:creator>LUBKA</dc:creator>
  <cp:lastModifiedBy>LUBKA</cp:lastModifiedBy>
  <cp:revision>14</cp:revision>
  <dcterms:created xsi:type="dcterms:W3CDTF">2018-11-03T08:11:12Z</dcterms:created>
  <dcterms:modified xsi:type="dcterms:W3CDTF">2018-11-03T10:17:54Z</dcterms:modified>
</cp:coreProperties>
</file>