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4" r:id="rId2"/>
    <p:sldId id="295" r:id="rId3"/>
    <p:sldId id="296" r:id="rId4"/>
    <p:sldId id="297" r:id="rId5"/>
    <p:sldId id="293" r:id="rId6"/>
    <p:sldId id="269" r:id="rId7"/>
    <p:sldId id="274" r:id="rId8"/>
    <p:sldId id="281" r:id="rId9"/>
    <p:sldId id="264" r:id="rId10"/>
    <p:sldId id="260" r:id="rId11"/>
    <p:sldId id="275" r:id="rId12"/>
    <p:sldId id="273" r:id="rId13"/>
    <p:sldId id="277" r:id="rId14"/>
    <p:sldId id="291" r:id="rId15"/>
    <p:sldId id="298" r:id="rId16"/>
    <p:sldId id="299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 showGuides="1">
      <p:cViewPr>
        <p:scale>
          <a:sx n="72" d="100"/>
          <a:sy n="72" d="100"/>
        </p:scale>
        <p:origin x="-13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8C222-08C5-40E3-9D72-A9F822424F22}" type="datetimeFigureOut">
              <a:rPr lang="sk-SK" smtClean="0"/>
              <a:pPr/>
              <a:t>28. 1. 2021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BFA8A-57C9-43FA-BD27-B9E50CA51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58988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FA8A-57C9-43FA-BD27-B9E50CA510A5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0638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FA8A-57C9-43FA-BD27-B9E50CA510A5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0638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FA8A-57C9-43FA-BD27-B9E50CA510A5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0638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FA8A-57C9-43FA-BD27-B9E50CA510A5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0638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FA8A-57C9-43FA-BD27-B9E50CA510A5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0638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FA8A-57C9-43FA-BD27-B9E50CA510A5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063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FA8A-57C9-43FA-BD27-B9E50CA510A5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0638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FA8A-57C9-43FA-BD27-B9E50CA510A5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063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FA8A-57C9-43FA-BD27-B9E50CA510A5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063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FA8A-57C9-43FA-BD27-B9E50CA510A5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063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FA8A-57C9-43FA-BD27-B9E50CA510A5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063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FA8A-57C9-43FA-BD27-B9E50CA510A5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063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FA8A-57C9-43FA-BD27-B9E50CA510A5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063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FA8A-57C9-43FA-BD27-B9E50CA510A5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063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F941-556C-4B7E-BB97-6510B41E5C37}" type="datetimeFigureOut">
              <a:rPr lang="sk-SK" smtClean="0"/>
              <a:pPr/>
              <a:t>28. 1. 2021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8837-F665-4FD5-A440-745B4D21EB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137481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F941-556C-4B7E-BB97-6510B41E5C37}" type="datetimeFigureOut">
              <a:rPr lang="sk-SK" smtClean="0"/>
              <a:pPr/>
              <a:t>28. 1. 2021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8837-F665-4FD5-A440-745B4D21EB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891701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F941-556C-4B7E-BB97-6510B41E5C37}" type="datetimeFigureOut">
              <a:rPr lang="sk-SK" smtClean="0"/>
              <a:pPr/>
              <a:t>28. 1. 2021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8837-F665-4FD5-A440-745B4D21EB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92143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F941-556C-4B7E-BB97-6510B41E5C37}" type="datetimeFigureOut">
              <a:rPr lang="sk-SK" smtClean="0"/>
              <a:pPr/>
              <a:t>28. 1. 2021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8837-F665-4FD5-A440-745B4D21EB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29438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F941-556C-4B7E-BB97-6510B41E5C37}" type="datetimeFigureOut">
              <a:rPr lang="sk-SK" smtClean="0"/>
              <a:pPr/>
              <a:t>28. 1. 2021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8837-F665-4FD5-A440-745B4D21EB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45620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F941-556C-4B7E-BB97-6510B41E5C37}" type="datetimeFigureOut">
              <a:rPr lang="sk-SK" smtClean="0"/>
              <a:pPr/>
              <a:t>28. 1. 2021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8837-F665-4FD5-A440-745B4D21EB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218306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F941-556C-4B7E-BB97-6510B41E5C37}" type="datetimeFigureOut">
              <a:rPr lang="sk-SK" smtClean="0"/>
              <a:pPr/>
              <a:t>28. 1. 2021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8837-F665-4FD5-A440-745B4D21EB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53593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F941-556C-4B7E-BB97-6510B41E5C37}" type="datetimeFigureOut">
              <a:rPr lang="sk-SK" smtClean="0"/>
              <a:pPr/>
              <a:t>28. 1. 2021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8837-F665-4FD5-A440-745B4D21EB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51949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F941-556C-4B7E-BB97-6510B41E5C37}" type="datetimeFigureOut">
              <a:rPr lang="sk-SK" smtClean="0"/>
              <a:pPr/>
              <a:t>28. 1. 2021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8837-F665-4FD5-A440-745B4D21EB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457493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F941-556C-4B7E-BB97-6510B41E5C37}" type="datetimeFigureOut">
              <a:rPr lang="sk-SK" smtClean="0"/>
              <a:pPr/>
              <a:t>28. 1. 2021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8837-F665-4FD5-A440-745B4D21EB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210368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F941-556C-4B7E-BB97-6510B41E5C37}" type="datetimeFigureOut">
              <a:rPr lang="sk-SK" smtClean="0"/>
              <a:pPr/>
              <a:t>28. 1. 2021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8837-F665-4FD5-A440-745B4D21EB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762065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6F941-556C-4B7E-BB97-6510B41E5C37}" type="datetimeFigureOut">
              <a:rPr lang="sk-SK" smtClean="0"/>
              <a:pPr/>
              <a:t>28. 1. 2021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C8837-F665-4FD5-A440-745B4D21EB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2906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14" name="camera.wav"/>
          </p:stSnd>
        </p:sndAc>
      </p:transition>
    </mc:Choice>
    <mc:Fallback>
      <p:transition spd="slow">
        <p:fade/>
        <p:sndAc>
          <p:stSnd>
            <p:snd r:embed="rId13" name="camera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11" Type="http://schemas.openxmlformats.org/officeDocument/2006/relationships/audio" Target="../media/audio11.wav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microsoft.com/office/2007/relationships/media" Target="../media/media1.wm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audio" Target="../media/audio11.wav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2.png"/><Relationship Id="rId10" Type="http://schemas.openxmlformats.org/officeDocument/2006/relationships/audio" Target="../media/audio11.wav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pojená škola 03\Desktop\hhhh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" y="-7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98788"/>
            <a:ext cx="268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aoblený obdĺžnik 7"/>
          <p:cNvSpPr/>
          <p:nvPr/>
        </p:nvSpPr>
        <p:spPr>
          <a:xfrm>
            <a:off x="2126040" y="629224"/>
            <a:ext cx="6560886" cy="5608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ZIMNÉ ŠPORTY VESELO I VÁŽNE</a:t>
            </a:r>
            <a:endParaRPr lang="sk-SK" sz="6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sk-SK" sz="6600" b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</a:p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  <a:p>
            <a:pPr algn="ctr"/>
            <a:endParaRPr lang="sk-SK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Spojená škola 03\Desktop\Nový\z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85" y="3393105"/>
            <a:ext cx="3979995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8378614" y="6306709"/>
            <a:ext cx="612000" cy="396000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2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658" y="4268906"/>
            <a:ext cx="363000" cy="118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34298"/>
            <a:ext cx="523875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4522812"/>
            <a:ext cx="462000" cy="15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57" y="4653105"/>
            <a:ext cx="429000" cy="14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3573017"/>
            <a:ext cx="264000" cy="86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ima je tu zas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661457" y="54343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44783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11" name="camera.wav"/>
          </p:stSnd>
        </p:sndAc>
      </p:transition>
    </mc:Choice>
    <mc:Fallback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pojená škola 03\Desktop\hhhh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98788"/>
            <a:ext cx="268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6" y="6504709"/>
            <a:ext cx="191178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aoblený obdĺžnik 22"/>
          <p:cNvSpPr/>
          <p:nvPr/>
        </p:nvSpPr>
        <p:spPr>
          <a:xfrm>
            <a:off x="1990952" y="4917287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Skeleton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aoblený obdĺžnik 28"/>
          <p:cNvSpPr/>
          <p:nvPr/>
        </p:nvSpPr>
        <p:spPr>
          <a:xfrm>
            <a:off x="5581865" y="4917287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Alpské lyžovanie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Zaoblený obdĺžnik 33"/>
          <p:cNvSpPr/>
          <p:nvPr/>
        </p:nvSpPr>
        <p:spPr>
          <a:xfrm>
            <a:off x="5581865" y="5640709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Skoky na lyžiach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ĺžnik 34"/>
          <p:cNvSpPr/>
          <p:nvPr/>
        </p:nvSpPr>
        <p:spPr>
          <a:xfrm>
            <a:off x="1990952" y="5628126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Snowboarding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3347864" y="500238"/>
            <a:ext cx="4140000" cy="414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122" name="Picture 2" descr="http://www.leejoo.nl/animaties/winter/leejoo_winter1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64" y="97122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lačidlo akcie: Dopredu alebo Ďalej 30">
            <a:hlinkClick r:id="" action="ppaction://hlinkshowjump?jump=nextslide" highlightClick="1"/>
          </p:cNvPr>
          <p:cNvSpPr/>
          <p:nvPr/>
        </p:nvSpPr>
        <p:spPr>
          <a:xfrm>
            <a:off x="8378614" y="6306709"/>
            <a:ext cx="612000" cy="396000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Picture 2" descr="C:\Users\Spojená škola 03\Desktop\MAMA\Gadžoviny\GIFY, POZADIA\VIANOČNÉ\SNEHULIACI\ORO-POHYBLIVÍ\6a424c54fa_37370475_o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85" y="3427598"/>
            <a:ext cx="1196365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662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8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9" grpId="0" animBg="1"/>
      <p:bldP spid="29" grpId="1" animBg="1"/>
      <p:bldP spid="34" grpId="0" animBg="1"/>
      <p:bldP spid="34" grpId="1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pojená škola 03\Desktop\hhhh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98788"/>
            <a:ext cx="268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aoblený obdĺžnik 22"/>
          <p:cNvSpPr/>
          <p:nvPr/>
        </p:nvSpPr>
        <p:spPr>
          <a:xfrm>
            <a:off x="5550168" y="5628126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Sánkovanie </a:t>
            </a:r>
            <a:endParaRPr lang="sk-SK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aoblený obdĺžnik 28"/>
          <p:cNvSpPr/>
          <p:nvPr/>
        </p:nvSpPr>
        <p:spPr>
          <a:xfrm>
            <a:off x="5581865" y="4917287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Skeleton</a:t>
            </a:r>
            <a:endParaRPr lang="sk-SK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Zaoblený obdĺžnik 33"/>
          <p:cNvSpPr/>
          <p:nvPr/>
        </p:nvSpPr>
        <p:spPr>
          <a:xfrm>
            <a:off x="1990952" y="4917287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Snowboarding</a:t>
            </a:r>
            <a:endParaRPr lang="sk-SK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ĺžnik 34"/>
          <p:cNvSpPr/>
          <p:nvPr/>
        </p:nvSpPr>
        <p:spPr>
          <a:xfrm>
            <a:off x="1990952" y="5628126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Boby</a:t>
            </a:r>
            <a:endParaRPr lang="sk-SK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Sports graphic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84" y="856661"/>
            <a:ext cx="5717725" cy="327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lačidlo akcie: Dopredu alebo Ďalej 31">
            <a:hlinkClick r:id="" action="ppaction://hlinkshowjump?jump=nextslide" highlightClick="1"/>
          </p:cNvPr>
          <p:cNvSpPr/>
          <p:nvPr/>
        </p:nvSpPr>
        <p:spPr>
          <a:xfrm>
            <a:off x="8378614" y="6306709"/>
            <a:ext cx="612000" cy="396000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Picture 2" descr="C:\Users\Spojená škola 03\Desktop\MAMA\Gadžoviny\GIFY, POZADIA\VIANOČNÉ\SNEHULIACI\ORO-POHYBLIVÍ\6a424c54fa_37370475_o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249" y="3525920"/>
            <a:ext cx="1196365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3530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8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9" grpId="0" animBg="1"/>
      <p:bldP spid="29" grpId="1" animBg="1"/>
      <p:bldP spid="34" grpId="0" animBg="1"/>
      <p:bldP spid="34" grpId="1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pojená škola 03\Desktop\hhhh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98788"/>
            <a:ext cx="268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aoblený obdĺžnik 22"/>
          <p:cNvSpPr/>
          <p:nvPr/>
        </p:nvSpPr>
        <p:spPr>
          <a:xfrm>
            <a:off x="1990952" y="4917287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Krasokorčuľovanie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aoblený obdĺžnik 28"/>
          <p:cNvSpPr/>
          <p:nvPr/>
        </p:nvSpPr>
        <p:spPr>
          <a:xfrm>
            <a:off x="5581865" y="4917287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Rýchlokorčuľovanie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Zaoblený obdĺžnik 33"/>
          <p:cNvSpPr/>
          <p:nvPr/>
        </p:nvSpPr>
        <p:spPr>
          <a:xfrm>
            <a:off x="5581865" y="5640709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Šortrek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ĺžnik 34"/>
          <p:cNvSpPr/>
          <p:nvPr/>
        </p:nvSpPr>
        <p:spPr>
          <a:xfrm>
            <a:off x="1990952" y="5628126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Ľadový hokej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lačidlo akcie: Dopredu alebo Ďalej 31">
            <a:hlinkClick r:id="" action="ppaction://hlinkshowjump?jump=nextslide" highlightClick="1"/>
          </p:cNvPr>
          <p:cNvSpPr/>
          <p:nvPr/>
        </p:nvSpPr>
        <p:spPr>
          <a:xfrm>
            <a:off x="8378614" y="6306709"/>
            <a:ext cx="612000" cy="396000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Picture 2" descr="C:\Users\Spojená škola 03\Desktop\MAMA\Gadžoviny\GIFY, POZADIA\VIANOČNÉ\SNEHULIACI\ORO-POHYBLIVÍ\6a424c54fa_37370475_o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85" y="3427598"/>
            <a:ext cx="1196365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ĺžnik 14"/>
          <p:cNvSpPr/>
          <p:nvPr/>
        </p:nvSpPr>
        <p:spPr>
          <a:xfrm>
            <a:off x="3223693" y="404664"/>
            <a:ext cx="4140000" cy="414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Picture 2" descr="C:\Users\Spojená škola 03\Desktop\newijshocky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627" y="1070664"/>
            <a:ext cx="3959307" cy="255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0738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8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9" grpId="0" animBg="1"/>
      <p:bldP spid="29" grpId="1" animBg="1"/>
      <p:bldP spid="34" grpId="0" animBg="1"/>
      <p:bldP spid="34" grpId="1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pojená škola 03\Desktop\hhhh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98788"/>
            <a:ext cx="268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88" y="1410759"/>
            <a:ext cx="179932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aoblený obdĺžnik 22"/>
          <p:cNvSpPr/>
          <p:nvPr/>
        </p:nvSpPr>
        <p:spPr>
          <a:xfrm>
            <a:off x="1990952" y="4917287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Beh na lyžiach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aoblený obdĺžnik 28"/>
          <p:cNvSpPr/>
          <p:nvPr/>
        </p:nvSpPr>
        <p:spPr>
          <a:xfrm>
            <a:off x="5581865" y="4917287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Sánkovanie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Zaoblený obdĺžnik 33"/>
          <p:cNvSpPr/>
          <p:nvPr/>
        </p:nvSpPr>
        <p:spPr>
          <a:xfrm>
            <a:off x="5581865" y="5640709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Snowboard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ĺžnik 34"/>
          <p:cNvSpPr/>
          <p:nvPr/>
        </p:nvSpPr>
        <p:spPr>
          <a:xfrm>
            <a:off x="1990952" y="5628126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Lyžovanie - zjazd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3347864" y="500238"/>
            <a:ext cx="4140000" cy="414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146" name="Picture 2" descr="skiee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39" y="1670238"/>
            <a:ext cx="3198649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lačidlo akcie: Dopredu alebo Ďalej 31">
            <a:hlinkClick r:id="" action="ppaction://hlinkshowjump?jump=nextslide" highlightClick="1"/>
          </p:cNvPr>
          <p:cNvSpPr/>
          <p:nvPr/>
        </p:nvSpPr>
        <p:spPr>
          <a:xfrm>
            <a:off x="8378614" y="6306709"/>
            <a:ext cx="612000" cy="396000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Picture 2" descr="C:\Users\Spojená škola 03\Desktop\MAMA\Gadžoviny\GIFY, POZADIA\VIANOČNÉ\SNEHULIACI\ORO-POHYBLIVÍ\6a424c54fa_37370475_o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85" y="3427598"/>
            <a:ext cx="1196365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0886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8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9" grpId="0" animBg="1"/>
      <p:bldP spid="29" grpId="1" animBg="1"/>
      <p:bldP spid="34" grpId="0" animBg="1"/>
      <p:bldP spid="34" grpId="1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pojená škola 03\Desktop\hhhh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98788"/>
            <a:ext cx="268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aoblený obdĺžnik 7"/>
          <p:cNvSpPr/>
          <p:nvPr/>
        </p:nvSpPr>
        <p:spPr>
          <a:xfrm>
            <a:off x="2126040" y="629224"/>
            <a:ext cx="6560886" cy="43839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sk-SK" sz="2400" b="1" dirty="0" smtClean="0">
                <a:solidFill>
                  <a:schemeClr val="accent1"/>
                </a:solidFill>
              </a:rPr>
              <a:t>Verím, že ste sa všetci snažili a zaslúžite si pochvalu. </a:t>
            </a:r>
            <a:r>
              <a:rPr lang="sk-SK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                                 </a:t>
            </a:r>
            <a:r>
              <a:rPr lang="sk-SK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ŠPORTU ZDAR! </a:t>
            </a:r>
          </a:p>
          <a:p>
            <a:pPr algn="ctr"/>
            <a:endParaRPr lang="sk-SK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</a:p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  <a:p>
            <a:pPr algn="ctr"/>
            <a:endParaRPr lang="sk-SK" sz="24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" name="Picture 2" descr="street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34" y="5043728"/>
            <a:ext cx="2592000" cy="16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street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5013176"/>
            <a:ext cx="2592000" cy="16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pojená škola 03\Desktop\MAMA\Gadžoviny\GIFY, POZADIA\VIANOČNÉ\SNEHULIACI\BEZ ORO-POHYBLIVÍ\schneemann008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461" y="2057625"/>
            <a:ext cx="1881355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9249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8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Rounded MT Bold" pitchFamily="34" charset="0"/>
              </a:rPr>
              <a:t>Domáca úloha</a:t>
            </a:r>
            <a:endParaRPr lang="sk-SK" dirty="0"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Korčule na ľad</a:t>
            </a:r>
          </a:p>
          <a:p>
            <a:r>
              <a:rPr lang="sk-SK" sz="1600" dirty="0" smtClean="0"/>
              <a:t>Čo potrebujeme? Maketa korčule, špagát, slamka/palička do hrdla/drievko, nožnice, lepidlo, farbičky, dierkovač</a:t>
            </a:r>
          </a:p>
          <a:p>
            <a:endParaRPr lang="sk-SK" sz="1600" dirty="0"/>
          </a:p>
        </p:txBody>
      </p:sp>
      <p:pic>
        <p:nvPicPr>
          <p:cNvPr id="1026" name="Picture 2" descr="C:\Users\Acer\Desktop\33.jpg"/>
          <p:cNvPicPr>
            <a:picLocks noChangeAspect="1" noChangeArrowheads="1"/>
          </p:cNvPicPr>
          <p:nvPr/>
        </p:nvPicPr>
        <p:blipFill>
          <a:blip r:embed="rId3"/>
          <a:srcRect t="54558"/>
          <a:stretch>
            <a:fillRect/>
          </a:stretch>
        </p:blipFill>
        <p:spPr bwMode="auto">
          <a:xfrm>
            <a:off x="3929058" y="2357430"/>
            <a:ext cx="3585461" cy="1722423"/>
          </a:xfrm>
          <a:prstGeom prst="rect">
            <a:avLst/>
          </a:prstGeom>
          <a:noFill/>
        </p:spPr>
      </p:pic>
      <p:pic>
        <p:nvPicPr>
          <p:cNvPr id="1028" name="Picture 4" descr="C:\Users\Acer\Desktop\Obrázek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428868"/>
            <a:ext cx="3286148" cy="2369287"/>
          </a:xfrm>
          <a:prstGeom prst="rect">
            <a:avLst/>
          </a:prstGeom>
          <a:noFill/>
        </p:spPr>
      </p:pic>
      <p:pic>
        <p:nvPicPr>
          <p:cNvPr id="1030" name="Picture 6" descr="C:\Users\Acer\Desktop\Obrázek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143380"/>
            <a:ext cx="3370261" cy="24299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5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428860" y="571480"/>
          <a:ext cx="4071966" cy="5762429"/>
        </p:xfrm>
        <a:graphic>
          <a:graphicData uri="http://schemas.openxmlformats.org/presentationml/2006/ole">
            <p:oleObj spid="_x0000_s2050" name="Acrobat Document" r:id="rId4" imgW="5667139" imgH="8019997" progId="AcroExch.Document.7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5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pojená škola 03\Desktop\hhhh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98788"/>
            <a:ext cx="268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aoblený obdĺžnik 7"/>
          <p:cNvSpPr/>
          <p:nvPr/>
        </p:nvSpPr>
        <p:spPr>
          <a:xfrm>
            <a:off x="2126040" y="629224"/>
            <a:ext cx="6560886" cy="5608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 </a:t>
            </a:r>
            <a:r>
              <a:rPr lang="sk-SK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zime neodmysliteľne patria zimné športy </a:t>
            </a:r>
          </a:p>
          <a:p>
            <a:pPr algn="ctr"/>
            <a:r>
              <a:rPr lang="sk-SK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radovánky. Každý by však mal vedieť odhadnúť svoje schopnosti, aby mal v zime radosť z pohybu ako títo dvaja chlapci na obrázkoch:  </a:t>
            </a:r>
            <a:endParaRPr lang="sk-SK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sk-SK" sz="6600" b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</a:p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  <a:p>
            <a:pPr algn="ctr"/>
            <a:endParaRPr lang="sk-SK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Spojená škola 03\Desktop\z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2510896" cy="266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pojená škola 03\Desktop\z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80968"/>
            <a:ext cx="2459364" cy="21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lačidlo akcie: Dopredu alebo Ďalej 9">
            <a:hlinkClick r:id="" action="ppaction://hlinkshowjump?jump=nextslide" highlightClick="1"/>
          </p:cNvPr>
          <p:cNvSpPr/>
          <p:nvPr/>
        </p:nvSpPr>
        <p:spPr>
          <a:xfrm>
            <a:off x="8378614" y="6306709"/>
            <a:ext cx="612000" cy="396000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0" name="Picture 2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37" y="2972486"/>
            <a:ext cx="523875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6" y="4999484"/>
            <a:ext cx="341000" cy="111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929" y="3568351"/>
            <a:ext cx="523875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76" y="3140968"/>
            <a:ext cx="330000" cy="10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258682"/>
            <a:ext cx="523875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0172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9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pojená škola 03\Desktop\hhhh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98788"/>
            <a:ext cx="268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aoblený obdĺžnik 7"/>
          <p:cNvSpPr/>
          <p:nvPr/>
        </p:nvSpPr>
        <p:spPr>
          <a:xfrm>
            <a:off x="2126040" y="629224"/>
            <a:ext cx="6560886" cy="5608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Kto zbytočne riskuje a preceňuje svoje schopnosti, môže dopadnúť i takto. </a:t>
            </a:r>
          </a:p>
          <a:p>
            <a:pPr algn="ctr"/>
            <a:endParaRPr lang="sk-SK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sk-SK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 to pre niekoho veselé, ale nikto by nechcel </a:t>
            </a:r>
          </a:p>
          <a:p>
            <a:pPr algn="ctr"/>
            <a:r>
              <a:rPr lang="sk-SK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byť na ich mieste... </a:t>
            </a:r>
          </a:p>
          <a:p>
            <a:pPr algn="ctr"/>
            <a:endParaRPr lang="sk-SK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sk-SK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sk-SK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sk-SK" sz="6600" b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</a:p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  <a:p>
            <a:pPr algn="ctr"/>
            <a:endParaRPr lang="sk-SK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Spojená škola 03\Desktop\z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063" y="2998788"/>
            <a:ext cx="3444000" cy="29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pojená škola 03\Desktop\z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08" y="3665773"/>
            <a:ext cx="1951906" cy="14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8378614" y="6306709"/>
            <a:ext cx="612000" cy="396000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74" name="Picture 2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74" y="4367773"/>
            <a:ext cx="440000" cy="14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23955"/>
            <a:ext cx="523875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35" y="3043862"/>
            <a:ext cx="429000" cy="14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62455"/>
            <a:ext cx="451000" cy="147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557" y="2708444"/>
            <a:ext cx="391762" cy="118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61" y="5377680"/>
            <a:ext cx="449750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3" y="5645077"/>
            <a:ext cx="351024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6946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10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pojená škola 03\Desktop\hhhh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98788"/>
            <a:ext cx="268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aoblený obdĺžnik 7"/>
          <p:cNvSpPr/>
          <p:nvPr/>
        </p:nvSpPr>
        <p:spPr>
          <a:xfrm>
            <a:off x="2128271" y="698621"/>
            <a:ext cx="6560886" cy="5608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Teraz poďme hádať správny názov zimných športových disciplín podľa prevažne pohyblivých obrázkov, spolu s kamarátom snehuliačikom, ktorému skúsime vymyslieť  meno. Ten sa nám ukáže pri každej správnej odpovedi: </a:t>
            </a:r>
          </a:p>
          <a:p>
            <a:pPr algn="ctr"/>
            <a:endParaRPr lang="sk-SK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sk-SK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sk-SK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sk-SK" sz="6600" b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</a:p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  <a:p>
            <a:pPr algn="ctr"/>
            <a:endParaRPr lang="sk-SK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k-SK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8378614" y="6306709"/>
            <a:ext cx="612000" cy="396000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Picture 2" descr="C:\Users\Spojená škola 03\Desktop\MAMA\Gadžoviny\GIFY, POZADIA\VIANOČNÉ\SNEHULIACI\ORO-POHYBLIVÍ\6a424c54fa_37370475_o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75" y="3140968"/>
            <a:ext cx="2495281" cy="262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07557"/>
            <a:ext cx="523875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42" y="3910057"/>
            <a:ext cx="374000" cy="12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63" y="4846273"/>
            <a:ext cx="396000" cy="12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4592412"/>
            <a:ext cx="523875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39" y="3124403"/>
            <a:ext cx="440000" cy="14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pojená škola 03\Desktop\MAMA\Gadžoviny\GIFY, POZADIA\VIANOČNÉ\HVIEZDY, VLOČKY\3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76" y="3333750"/>
            <a:ext cx="523875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6737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8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pojená škola 03\Desktop\hhhh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98788"/>
            <a:ext cx="268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aoblený obdĺžnik 22"/>
          <p:cNvSpPr/>
          <p:nvPr/>
        </p:nvSpPr>
        <p:spPr>
          <a:xfrm>
            <a:off x="1990952" y="4917287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Boby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aoblený obdĺžnik 28"/>
          <p:cNvSpPr/>
          <p:nvPr/>
        </p:nvSpPr>
        <p:spPr>
          <a:xfrm>
            <a:off x="1990952" y="5640709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Šortrek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Zaoblený obdĺžnik 33"/>
          <p:cNvSpPr/>
          <p:nvPr/>
        </p:nvSpPr>
        <p:spPr>
          <a:xfrm>
            <a:off x="5581865" y="5640709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Skeleton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ĺžnik 34"/>
          <p:cNvSpPr/>
          <p:nvPr/>
        </p:nvSpPr>
        <p:spPr>
          <a:xfrm>
            <a:off x="5581865" y="4917287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Sánkovanie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lačidlo akcie: Dopredu alebo Ďalej 30">
            <a:hlinkClick r:id="" action="ppaction://hlinkshowjump?jump=nextslide" highlightClick="1"/>
          </p:cNvPr>
          <p:cNvSpPr/>
          <p:nvPr/>
        </p:nvSpPr>
        <p:spPr>
          <a:xfrm>
            <a:off x="8378614" y="6306709"/>
            <a:ext cx="612000" cy="396000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Picture 2" descr="C:\Users\Spojená škola 03\Desktop\MAMA\Gadžoviny\GIFY, POZADIA\VIANOČNÉ\SNEHULIACI\ORO-POHYBLIVÍ\6a424c54fa_37370475_o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85" y="3427598"/>
            <a:ext cx="1196365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ĺžnik 14"/>
          <p:cNvSpPr/>
          <p:nvPr/>
        </p:nvSpPr>
        <p:spPr>
          <a:xfrm>
            <a:off x="3347864" y="500238"/>
            <a:ext cx="4140000" cy="414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Picture 2" descr="C:\Users\Spojená škola 03\Desktop\sanky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64" y="1755855"/>
            <a:ext cx="1872000" cy="18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9914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8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9" grpId="0" animBg="1"/>
      <p:bldP spid="29" grpId="1" animBg="1"/>
      <p:bldP spid="34" grpId="0" animBg="1"/>
      <p:bldP spid="34" grpId="1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pojená škola 03\Desktop\hhhh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98788"/>
            <a:ext cx="268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aoblený obdĺžnik 22"/>
          <p:cNvSpPr/>
          <p:nvPr/>
        </p:nvSpPr>
        <p:spPr>
          <a:xfrm>
            <a:off x="1990952" y="4917287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Skeleton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aoblený obdĺžnik 28"/>
          <p:cNvSpPr/>
          <p:nvPr/>
        </p:nvSpPr>
        <p:spPr>
          <a:xfrm>
            <a:off x="2005700" y="5640709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Krasokorčuľovanie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Zaoblený obdĺžnik 33"/>
          <p:cNvSpPr/>
          <p:nvPr/>
        </p:nvSpPr>
        <p:spPr>
          <a:xfrm>
            <a:off x="5581865" y="5640709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Snowboarding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ĺžnik 34"/>
          <p:cNvSpPr/>
          <p:nvPr/>
        </p:nvSpPr>
        <p:spPr>
          <a:xfrm>
            <a:off x="5580150" y="4919203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Ľadový hokej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3347864" y="500238"/>
            <a:ext cx="4140000" cy="414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124" name="Picture 4" descr="Sports graphic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942" y="1282717"/>
            <a:ext cx="2875845" cy="24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lačidlo akcie: Dopredu alebo Ďalej 32">
            <a:hlinkClick r:id="" action="ppaction://hlinkshowjump?jump=nextslide" highlightClick="1"/>
          </p:cNvPr>
          <p:cNvSpPr/>
          <p:nvPr/>
        </p:nvSpPr>
        <p:spPr>
          <a:xfrm>
            <a:off x="8378614" y="6306709"/>
            <a:ext cx="612000" cy="396000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Picture 2" descr="C:\Users\Spojená škola 03\Desktop\MAMA\Gadžoviny\GIFY, POZADIA\VIANOČNÉ\SNEHULIACI\ORO-POHYBLIVÍ\6a424c54fa_37370475_o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85" y="3427598"/>
            <a:ext cx="1196365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8573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8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9" grpId="0" animBg="1"/>
      <p:bldP spid="29" grpId="1" animBg="1"/>
      <p:bldP spid="34" grpId="0" animBg="1"/>
      <p:bldP spid="34" grpId="1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pojená škola 03\Desktop\hhhh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98788"/>
            <a:ext cx="268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aoblený obdĺžnik 22"/>
          <p:cNvSpPr/>
          <p:nvPr/>
        </p:nvSpPr>
        <p:spPr>
          <a:xfrm>
            <a:off x="1990952" y="4917287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keleton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aoblený obdĺžnik 28"/>
          <p:cNvSpPr/>
          <p:nvPr/>
        </p:nvSpPr>
        <p:spPr>
          <a:xfrm>
            <a:off x="5581865" y="4917287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Biatlon</a:t>
            </a:r>
            <a:endParaRPr lang="sk-SK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Zaoblený obdĺžnik 33"/>
          <p:cNvSpPr/>
          <p:nvPr/>
        </p:nvSpPr>
        <p:spPr>
          <a:xfrm>
            <a:off x="1990952" y="5640709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Rýchlokorčuľovanie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ĺžnik 34"/>
          <p:cNvSpPr/>
          <p:nvPr/>
        </p:nvSpPr>
        <p:spPr>
          <a:xfrm>
            <a:off x="5581865" y="5640709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Krasokorčuľovanie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3347864" y="500238"/>
            <a:ext cx="4140000" cy="414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196" name="Picture 4" descr="Sports graphic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13" y="850170"/>
            <a:ext cx="2208000" cy="165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ch0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57" y="2356540"/>
            <a:ext cx="2544000" cy="19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lačidlo akcie: Dopredu alebo Ďalej 32">
            <a:hlinkClick r:id="" action="ppaction://hlinkshowjump?jump=nextslide" highlightClick="1"/>
          </p:cNvPr>
          <p:cNvSpPr/>
          <p:nvPr/>
        </p:nvSpPr>
        <p:spPr>
          <a:xfrm>
            <a:off x="8378614" y="6306709"/>
            <a:ext cx="612000" cy="396000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Picture 2" descr="C:\Users\Spojená škola 03\Desktop\MAMA\Gadžoviny\GIFY, POZADIA\VIANOČNÉ\SNEHULIACI\ORO-POHYBLIVÍ\6a424c54fa_37370475_o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85" y="3427598"/>
            <a:ext cx="1196365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9247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9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9" grpId="0" animBg="1"/>
      <p:bldP spid="29" grpId="1" animBg="1"/>
      <p:bldP spid="34" grpId="0" animBg="1"/>
      <p:bldP spid="34" grpId="1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pojená škola 03\Desktop\hhhh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98788"/>
            <a:ext cx="268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aoblený obdĺžnik 22"/>
          <p:cNvSpPr/>
          <p:nvPr/>
        </p:nvSpPr>
        <p:spPr>
          <a:xfrm>
            <a:off x="1990952" y="4917287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Beh na lyžiach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aoblený obdĺžnik 28"/>
          <p:cNvSpPr/>
          <p:nvPr/>
        </p:nvSpPr>
        <p:spPr>
          <a:xfrm>
            <a:off x="5581864" y="4917287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Akrobatické lyžovanie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Zaoblený obdĺžnik 33"/>
          <p:cNvSpPr/>
          <p:nvPr/>
        </p:nvSpPr>
        <p:spPr>
          <a:xfrm>
            <a:off x="5581865" y="5640709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Šortrek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ĺžnik 34"/>
          <p:cNvSpPr/>
          <p:nvPr/>
        </p:nvSpPr>
        <p:spPr>
          <a:xfrm>
            <a:off x="2018735" y="5640709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Skoky na lyžiach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lačidlo akcie: Dopredu alebo Ďalej 30">
            <a:hlinkClick r:id="" action="ppaction://hlinkshowjump?jump=nextslide" highlightClick="1"/>
          </p:cNvPr>
          <p:cNvSpPr/>
          <p:nvPr/>
        </p:nvSpPr>
        <p:spPr>
          <a:xfrm>
            <a:off x="8378614" y="6306709"/>
            <a:ext cx="612000" cy="396000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2" descr="C:\Users\Spojená škola 03\Desktop\ŠPORT,ZIMA\Skier_002_jpg82d617d0-8a6a-4c10-92b1-2866ee73291bLarg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28" y="522903"/>
            <a:ext cx="4284000" cy="42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pojená škola 03\Desktop\MAMA\Gadžoviny\GIFY, POZADIA\VIANOČNÉ\SNEHULIACI\ORO-POHYBLIVÍ\6a424c54fa_37370475_o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85" y="3427598"/>
            <a:ext cx="1196365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8405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8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9" grpId="0" animBg="1"/>
      <p:bldP spid="29" grpId="1" animBg="1"/>
      <p:bldP spid="34" grpId="0" animBg="1"/>
      <p:bldP spid="34" grpId="1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pojená škola 03\Desktop\hhhh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98788"/>
            <a:ext cx="2682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88" y="1410759"/>
            <a:ext cx="179932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aoblený obdĺžnik 22"/>
          <p:cNvSpPr/>
          <p:nvPr/>
        </p:nvSpPr>
        <p:spPr>
          <a:xfrm>
            <a:off x="1990952" y="4917287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Biatlon</a:t>
            </a:r>
            <a:endParaRPr lang="sk-SK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aoblený obdĺžnik 28"/>
          <p:cNvSpPr/>
          <p:nvPr/>
        </p:nvSpPr>
        <p:spPr>
          <a:xfrm>
            <a:off x="5581865" y="4917287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Lyžovanie - zjazd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Zaoblený obdĺžnik 33"/>
          <p:cNvSpPr/>
          <p:nvPr/>
        </p:nvSpPr>
        <p:spPr>
          <a:xfrm>
            <a:off x="1990952" y="5601759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Snowboarding</a:t>
            </a:r>
            <a:endParaRPr lang="sk-SK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ĺžnik 34"/>
          <p:cNvSpPr/>
          <p:nvPr/>
        </p:nvSpPr>
        <p:spPr>
          <a:xfrm>
            <a:off x="5581864" y="5601759"/>
            <a:ext cx="3267785" cy="43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Beh na lyžiach</a:t>
            </a:r>
          </a:p>
        </p:txBody>
      </p:sp>
      <p:sp>
        <p:nvSpPr>
          <p:cNvPr id="8" name="Zaoblený obdĺžnik 7"/>
          <p:cNvSpPr/>
          <p:nvPr/>
        </p:nvSpPr>
        <p:spPr>
          <a:xfrm>
            <a:off x="3347864" y="500238"/>
            <a:ext cx="4140000" cy="414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74" name="Picture 2" descr="http://www.leejoo.nl/animaties/winter/leejoo_winter2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234" y="700695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eejoo.nl/animaties/winter/cross_country_leejoo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06" y="1497195"/>
            <a:ext cx="2916000" cy="291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lačidlo akcie: Dopredu alebo Ďalej 32">
            <a:hlinkClick r:id="" action="ppaction://hlinkshowjump?jump=nextslide" highlightClick="1"/>
          </p:cNvPr>
          <p:cNvSpPr/>
          <p:nvPr/>
        </p:nvSpPr>
        <p:spPr>
          <a:xfrm>
            <a:off x="8378614" y="6306709"/>
            <a:ext cx="612000" cy="396000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Picture 2" descr="C:\Users\Spojená škola 03\Desktop\MAMA\Gadžoviny\GIFY, POZADIA\VIANOČNÉ\SNEHULIACI\ORO-POHYBLIVÍ\6a424c54fa_37370475_o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85" y="3427598"/>
            <a:ext cx="1196365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4994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9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9" grpId="0" animBg="1"/>
      <p:bldP spid="29" grpId="1" animBg="1"/>
      <p:bldP spid="34" grpId="0" animBg="1"/>
      <p:bldP spid="34" grpId="1" animBg="1"/>
      <p:bldP spid="35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216</Words>
  <Application>Microsoft Office PowerPoint</Application>
  <PresentationFormat>Předvádění na obrazovce (4:3)</PresentationFormat>
  <Paragraphs>92</Paragraphs>
  <Slides>16</Slides>
  <Notes>14</Notes>
  <HiddenSlides>0</HiddenSlides>
  <MMClips>1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Motív Office</vt:lpstr>
      <vt:lpstr>Adobe 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Domáca úloha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Spojená škola 03</dc:creator>
  <cp:lastModifiedBy>Acer</cp:lastModifiedBy>
  <cp:revision>107</cp:revision>
  <dcterms:created xsi:type="dcterms:W3CDTF">2014-02-10T17:40:39Z</dcterms:created>
  <dcterms:modified xsi:type="dcterms:W3CDTF">2021-01-28T07:59:51Z</dcterms:modified>
</cp:coreProperties>
</file>