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1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4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55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5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0237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7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274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0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11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423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13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81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5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66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097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0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609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962283-554E-4C87-B432-6E404381DF2A}" type="datetimeFigureOut">
              <a:rPr lang="sk-SK" smtClean="0"/>
              <a:t>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07088A-5038-45A6-97B2-8399BC8BD8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22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Stolárska firma - </a:t>
            </a:r>
            <a:r>
              <a:rPr lang="sk-SK" dirty="0" err="1" smtClean="0"/>
              <a:t>JurSed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829722"/>
            <a:ext cx="9061525" cy="1428078"/>
          </a:xfrm>
        </p:spPr>
        <p:txBody>
          <a:bodyPr>
            <a:normAutofit/>
          </a:bodyPr>
          <a:lstStyle/>
          <a:p>
            <a:r>
              <a:rPr lang="sk-SK" sz="2000" dirty="0" smtClean="0"/>
              <a:t>Juraj Šedivý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9285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som sa naučil?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Naučil som sa ako si založiť živnosť </a:t>
            </a:r>
          </a:p>
          <a:p>
            <a:r>
              <a:rPr lang="sk-SK" dirty="0" smtClean="0"/>
              <a:t>Aké podmienky musím spĺňať</a:t>
            </a:r>
          </a:p>
          <a:p>
            <a:r>
              <a:rPr lang="sk-SK" dirty="0" smtClean="0"/>
              <a:t>Ako spropagovať firmu </a:t>
            </a:r>
          </a:p>
          <a:p>
            <a:r>
              <a:rPr lang="sk-SK" dirty="0" smtClean="0"/>
              <a:t>Aké sú typy živnosti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9043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Cieľ projektu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k-SK" sz="8000" dirty="0" smtClean="0"/>
              <a:t>Výroba nábytku z masívu na zákazku:</a:t>
            </a:r>
            <a:endParaRPr lang="sk-SK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sk-SK" sz="8000" dirty="0" smtClean="0"/>
              <a:t>kuchynské linky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sk-SK" sz="8000" dirty="0"/>
              <a:t>v</a:t>
            </a:r>
            <a:r>
              <a:rPr lang="sk-SK" sz="8000" dirty="0" smtClean="0"/>
              <a:t>stavané skrine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sk-SK" sz="8000" dirty="0"/>
              <a:t>o</a:t>
            </a:r>
            <a:r>
              <a:rPr lang="sk-SK" sz="8000" dirty="0" smtClean="0"/>
              <a:t>bývacie izby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sk-SK" sz="8000" dirty="0"/>
              <a:t>š</a:t>
            </a:r>
            <a:r>
              <a:rPr lang="sk-SK" sz="8000" dirty="0" smtClean="0"/>
              <a:t>atníky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sk-SK" sz="8000" dirty="0"/>
              <a:t>n</a:t>
            </a:r>
            <a:r>
              <a:rPr lang="sk-SK" sz="8000" dirty="0" smtClean="0"/>
              <a:t>ábytok do </a:t>
            </a:r>
            <a:r>
              <a:rPr lang="sk-SK" sz="8000" dirty="0" err="1" smtClean="0"/>
              <a:t>kúpelne</a:t>
            </a:r>
            <a:endParaRPr lang="sk-SK" sz="8000" dirty="0" smtClean="0"/>
          </a:p>
          <a:p>
            <a:pPr lvl="5">
              <a:buFont typeface="Wingdings" panose="05000000000000000000" pitchFamily="2" charset="2"/>
              <a:buChar char="Ø"/>
            </a:pPr>
            <a:r>
              <a:rPr lang="sk-SK" sz="8000" dirty="0"/>
              <a:t>d</a:t>
            </a:r>
            <a:r>
              <a:rPr lang="sk-SK" sz="8000" dirty="0" smtClean="0"/>
              <a:t>etské izby</a:t>
            </a:r>
            <a:endParaRPr lang="sk-SK" dirty="0" smtClean="0"/>
          </a:p>
          <a:p>
            <a:r>
              <a:rPr lang="sk-SK" sz="8000" dirty="0" smtClean="0"/>
              <a:t>Montáž</a:t>
            </a:r>
          </a:p>
        </p:txBody>
      </p:sp>
      <p:pic>
        <p:nvPicPr>
          <p:cNvPr id="1026" name="Picture 2" descr="Drevokom - Nábytok pre materské školy a pre domácnos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52" y="2768400"/>
            <a:ext cx="4586345" cy="2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1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 živnosti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Remeselná živnosť</a:t>
            </a:r>
          </a:p>
          <a:p>
            <a:r>
              <a:rPr lang="sk-SK" dirty="0" smtClean="0"/>
              <a:t>Ide o živnosť, na ktorú potrebujeme získať výučný list v odbore stolára, preto je to o niečo ťažšie ako u živnosti voľnej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06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založím remeselnú živnosť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</a:t>
            </a:r>
            <a:r>
              <a:rPr lang="sk-SK" dirty="0" smtClean="0"/>
              <a:t>inimálny </a:t>
            </a:r>
            <a:r>
              <a:rPr lang="sk-SK" dirty="0"/>
              <a:t>vek 18 rokov, </a:t>
            </a:r>
            <a:endParaRPr lang="sk-SK" dirty="0" smtClean="0"/>
          </a:p>
          <a:p>
            <a:r>
              <a:rPr lang="sk-SK" dirty="0"/>
              <a:t>S</a:t>
            </a:r>
            <a:r>
              <a:rPr lang="sk-SK" dirty="0" smtClean="0"/>
              <a:t>pôsobilosť </a:t>
            </a:r>
            <a:r>
              <a:rPr lang="sk-SK" dirty="0"/>
              <a:t>na právne úkony </a:t>
            </a:r>
            <a:endParaRPr lang="sk-SK" dirty="0" smtClean="0"/>
          </a:p>
          <a:p>
            <a:r>
              <a:rPr lang="sk-SK" dirty="0" smtClean="0"/>
              <a:t>Bezúhonnosť:</a:t>
            </a:r>
            <a:r>
              <a:rPr lang="sk-SK" dirty="0" smtClean="0"/>
              <a:t> za bezúhonnú sa považuje osoba, ktorá nebola právoplatne odsúdená za hospodársky trestný čin</a:t>
            </a:r>
          </a:p>
          <a:p>
            <a:r>
              <a:rPr lang="sk-SK" dirty="0"/>
              <a:t>O</a:t>
            </a:r>
            <a:r>
              <a:rPr lang="sk-SK" dirty="0" smtClean="0"/>
              <a:t>dborná </a:t>
            </a:r>
            <a:r>
              <a:rPr lang="sk-SK" dirty="0"/>
              <a:t>spôsobilosť získaná vyučením v odbore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Konkurencia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Keďže Púchov je malé mesto, konkurencia v tomto odbore nie je veľká, čo je výhoda</a:t>
            </a:r>
          </a:p>
          <a:p>
            <a:r>
              <a:rPr lang="sk-SK" dirty="0" smtClean="0"/>
              <a:t>Stolárske firmy v Púchove a okolí vyrábajú nábytok prevažne z laminátu, ale v mojej firme vyrábame nábytok z dreva </a:t>
            </a:r>
          </a:p>
          <a:p>
            <a:r>
              <a:rPr lang="sk-SK" dirty="0" smtClean="0"/>
              <a:t>Firmy v okrese Púchov, ktoré vyrábajú z masívu sú dve: Pecho-nábytok z 																masívu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						  					VK-SOK </a:t>
            </a:r>
            <a:r>
              <a:rPr lang="sk-SK" dirty="0" err="1" smtClean="0"/>
              <a:t>s.r.o</a:t>
            </a:r>
            <a:r>
              <a:rPr lang="sk-S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54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Finančné zabezpečenie: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to, aby som začal podnikať potrebujem finančnú pomoc, preto som sa rozhodol požiadať o pomoc moju rodinu, ktorej budem peniaze vracať postupne</a:t>
            </a:r>
          </a:p>
        </p:txBody>
      </p:sp>
    </p:spTree>
    <p:extLst>
      <p:ext uri="{BB962C8B-B14F-4D97-AF65-F5344CB8AC3E}">
        <p14:creationId xmlns:p14="http://schemas.microsoft.com/office/powerpoint/2010/main" val="3977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Priestory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</a:t>
            </a:r>
            <a:r>
              <a:rPr lang="sk-SK" dirty="0" smtClean="0"/>
              <a:t>by som si založil dielňu, potrebujem väčšie priestory na uskladnenie strojov a tiež miestnosť, kde by som mohol sušiť drevo</a:t>
            </a:r>
          </a:p>
          <a:p>
            <a:r>
              <a:rPr lang="sk-SK" dirty="0" smtClean="0"/>
              <a:t>Využil by som nevyužité sklady medzi Nimnicou a Púchovom</a:t>
            </a:r>
          </a:p>
          <a:p>
            <a:r>
              <a:rPr lang="sk-SK" dirty="0" smtClean="0"/>
              <a:t>Na to aby som mohol vyrábať potrebujem: pílu, náradie, brúsku, vŕtačku, ručnú pílku...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168" y="4377457"/>
            <a:ext cx="2466975" cy="18478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178" y="4390629"/>
            <a:ext cx="2265213" cy="18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133713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Zamestnanci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96616" y="2460113"/>
            <a:ext cx="5212976" cy="3318936"/>
          </a:xfrm>
        </p:spPr>
        <p:txBody>
          <a:bodyPr/>
          <a:lstStyle/>
          <a:p>
            <a:r>
              <a:rPr lang="sk-SK" dirty="0" smtClean="0"/>
              <a:t>Na začiatku by som prijal 3 zamestnancov a podľa situácie a záujmu o výrobu nábytku by som prijal ďalších zamestnancov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264" y="882127"/>
            <a:ext cx="3324112" cy="53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00456"/>
          </a:xfrm>
        </p:spPr>
        <p:txBody>
          <a:bodyPr/>
          <a:lstStyle/>
          <a:p>
            <a:r>
              <a:rPr lang="sk-SK" dirty="0" smtClean="0"/>
              <a:t>Propagácia mojej firmy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2" y="2689411"/>
            <a:ext cx="10058398" cy="3403227"/>
          </a:xfrm>
        </p:spPr>
        <p:txBody>
          <a:bodyPr/>
          <a:lstStyle/>
          <a:p>
            <a:r>
              <a:rPr lang="sk-SK" dirty="0" smtClean="0"/>
              <a:t>Dám inzerát do púchovských novín a pardonu</a:t>
            </a:r>
          </a:p>
          <a:p>
            <a:r>
              <a:rPr lang="sk-SK" dirty="0" smtClean="0"/>
              <a:t>Moju firmu zverejním na internete- založím si vlastnú web-stránku</a:t>
            </a:r>
          </a:p>
          <a:p>
            <a:r>
              <a:rPr lang="sk-SK" dirty="0" smtClean="0"/>
              <a:t>Dám reklamu na Facebook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048" y="4136539"/>
            <a:ext cx="2552700" cy="17907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598" y="3939540"/>
            <a:ext cx="1905000" cy="1905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178" y="4260027"/>
            <a:ext cx="21431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331</Words>
  <Application>Microsoft Office PowerPoint</Application>
  <PresentationFormat>Širokouhlá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Organický motív</vt:lpstr>
      <vt:lpstr>Stolárska firma - JurSed</vt:lpstr>
      <vt:lpstr>Cieľ projektu</vt:lpstr>
      <vt:lpstr>Typ živnosti</vt:lpstr>
      <vt:lpstr>Ako založím remeselnú živnosť</vt:lpstr>
      <vt:lpstr>Konkurencia</vt:lpstr>
      <vt:lpstr>Finančné zabezpečenie: </vt:lpstr>
      <vt:lpstr>Priestory</vt:lpstr>
      <vt:lpstr>Zamestnanci </vt:lpstr>
      <vt:lpstr>Propagácia mojej firmy</vt:lpstr>
      <vt:lpstr>Čo som sa naučil?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Stolárska firma - JurSed</dc:title>
  <dc:creator>Sedivy</dc:creator>
  <cp:lastModifiedBy>Sedivy</cp:lastModifiedBy>
  <cp:revision>12</cp:revision>
  <dcterms:created xsi:type="dcterms:W3CDTF">2021-01-09T09:50:22Z</dcterms:created>
  <dcterms:modified xsi:type="dcterms:W3CDTF">2021-01-09T11:32:19Z</dcterms:modified>
</cp:coreProperties>
</file>