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1" r:id="rId8"/>
    <p:sldId id="262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0F7EC9-EB86-404F-BF94-AF48EBC3E263}" type="datetimeFigureOut">
              <a:rPr lang="sk-SK" smtClean="0"/>
              <a:pPr/>
              <a:t>13. 1. 2021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EE0C4A-A600-439A-92C3-147153DF355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Filozofia </a:t>
            </a:r>
            <a:endParaRPr lang="sk-SK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r>
              <a:rPr lang="sk-SK" dirty="0" smtClean="0"/>
              <a:t>V histórií ale aj v dnešnom období rozlišujeme 4 podoby vzťahov medzi náboženstvom a filozofiou. </a:t>
            </a:r>
          </a:p>
          <a:p>
            <a:r>
              <a:rPr lang="sk-SK" dirty="0" smtClean="0"/>
              <a:t>Všetky tieto podoby majú svoj pôvod už v starovekom grécku, či stredoveku.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549275"/>
            <a:ext cx="8229600" cy="5576888"/>
          </a:xfrm>
        </p:spPr>
        <p:txBody>
          <a:bodyPr>
            <a:normAutofit/>
          </a:bodyPr>
          <a:lstStyle/>
          <a:p>
            <a:r>
              <a:rPr lang="sk-SK" dirty="0"/>
              <a:t>1, filozofia a náboženstvo </a:t>
            </a:r>
            <a:r>
              <a:rPr lang="sk-SK" dirty="0" smtClean="0"/>
              <a:t>sú v ostrom  protiklade (Nietzsche</a:t>
            </a:r>
            <a:r>
              <a:rPr lang="sk-SK" dirty="0"/>
              <a:t>, </a:t>
            </a:r>
            <a:r>
              <a:rPr lang="sk-SK" dirty="0" err="1"/>
              <a:t>Herakleitos</a:t>
            </a:r>
            <a:r>
              <a:rPr lang="sk-SK" dirty="0"/>
              <a:t>)</a:t>
            </a:r>
            <a:endParaRPr lang="sk-SK" dirty="0" smtClean="0"/>
          </a:p>
          <a:p>
            <a:r>
              <a:rPr lang="sk-SK" dirty="0"/>
              <a:t>2, filozofia a náboženstvo </a:t>
            </a:r>
            <a:r>
              <a:rPr lang="sk-SK" dirty="0" smtClean="0"/>
              <a:t>tvoria </a:t>
            </a:r>
            <a:r>
              <a:rPr lang="sk-SK" dirty="0" smtClean="0"/>
              <a:t>jednotu </a:t>
            </a:r>
            <a:r>
              <a:rPr lang="sk-SK" dirty="0"/>
              <a:t>(</a:t>
            </a:r>
            <a:r>
              <a:rPr lang="sk-SK" dirty="0" err="1"/>
              <a:t>A.Augustinus</a:t>
            </a:r>
            <a:r>
              <a:rPr lang="sk-SK" dirty="0"/>
              <a:t>)</a:t>
            </a:r>
            <a:endParaRPr lang="sk-SK" dirty="0" smtClean="0"/>
          </a:p>
          <a:p>
            <a:r>
              <a:rPr lang="sk-SK" dirty="0"/>
              <a:t>3, filozofia a náboženstvo sú síce samostatné vedy ale spolupracujú, pričom filozofia je podriadená náboženstvu a </a:t>
            </a:r>
            <a:r>
              <a:rPr lang="sk-SK" dirty="0" smtClean="0"/>
              <a:t>má byť</a:t>
            </a:r>
            <a:r>
              <a:rPr lang="sk-SK" dirty="0" smtClean="0"/>
              <a:t> </a:t>
            </a:r>
            <a:r>
              <a:rPr lang="sk-SK" dirty="0"/>
              <a:t>slúžkou náboženstva. </a:t>
            </a:r>
            <a:endParaRPr lang="sk-SK" dirty="0" smtClean="0"/>
          </a:p>
          <a:p>
            <a:r>
              <a:rPr lang="sk-SK" dirty="0"/>
              <a:t>4, filozofia a náboženstvo sú od seba úplne nezávislé a </a:t>
            </a:r>
            <a:r>
              <a:rPr lang="sk-SK" dirty="0" smtClean="0"/>
              <a:t>vyvíjajú </a:t>
            </a:r>
            <a:r>
              <a:rPr lang="sk-SK" dirty="0"/>
              <a:t>sa úplne oddelene, pričom nemajú nič spoločného. 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552" y="404664"/>
            <a:ext cx="770485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Filozofia sa veľmi živo zaoberá vzťahom k Bohu. </a:t>
            </a:r>
          </a:p>
          <a:p>
            <a:r>
              <a:rPr lang="sk-SK" sz="2800" dirty="0" smtClean="0"/>
              <a:t>Na základe prístupu k tejto otázke sa vo filozofii vyvíjajú 4 prístupy k Bohu: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teizmus</a:t>
            </a:r>
            <a:r>
              <a:rPr lang="sk-SK" sz="2800" dirty="0">
                <a:latin typeface="Trebuchet MS" panose="020B0603020202020204" pitchFamily="34" charset="0"/>
              </a:rPr>
              <a:t> – viera k Bohu (</a:t>
            </a:r>
            <a:r>
              <a:rPr lang="sk-SK" sz="2800" b="1" dirty="0">
                <a:latin typeface="Trebuchet MS" panose="020B0603020202020204" pitchFamily="34" charset="0"/>
              </a:rPr>
              <a:t>monoteizmus</a:t>
            </a:r>
            <a:r>
              <a:rPr lang="sk-SK" sz="2800" dirty="0">
                <a:latin typeface="Trebuchet MS" panose="020B0603020202020204" pitchFamily="34" charset="0"/>
              </a:rPr>
              <a:t> – k jednému Bohu, </a:t>
            </a:r>
            <a:r>
              <a:rPr lang="sk-SK" sz="2800" b="1" dirty="0" smtClean="0">
                <a:latin typeface="Trebuchet MS" panose="020B0603020202020204" pitchFamily="34" charset="0"/>
              </a:rPr>
              <a:t>polyteizmus</a:t>
            </a:r>
            <a:r>
              <a:rPr lang="sk-SK" sz="2800" dirty="0" smtClean="0">
                <a:latin typeface="Trebuchet MS" panose="020B0603020202020204" pitchFamily="34" charset="0"/>
              </a:rPr>
              <a:t> </a:t>
            </a:r>
            <a:r>
              <a:rPr lang="sk-SK" sz="2800" dirty="0">
                <a:latin typeface="Trebuchet MS" panose="020B0603020202020204" pitchFamily="34" charset="0"/>
              </a:rPr>
              <a:t>– k viacerým Bohom)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ateizmus</a:t>
            </a:r>
            <a:r>
              <a:rPr lang="sk-SK" sz="2800" dirty="0">
                <a:latin typeface="Trebuchet MS" panose="020B0603020202020204" pitchFamily="34" charset="0"/>
              </a:rPr>
              <a:t> – odmietanie existencie Boha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deizmus</a:t>
            </a:r>
            <a:r>
              <a:rPr lang="sk-SK" sz="2800" dirty="0">
                <a:latin typeface="Trebuchet MS" panose="020B0603020202020204" pitchFamily="34" charset="0"/>
              </a:rPr>
              <a:t> – viera k Bohu, ktorá nie je vyjadrená konkrétnym náboženstvom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panteizmus</a:t>
            </a:r>
            <a:r>
              <a:rPr lang="sk-SK" sz="2800" dirty="0">
                <a:latin typeface="Trebuchet MS" panose="020B0603020202020204" pitchFamily="34" charset="0"/>
              </a:rPr>
              <a:t> – je to príroda, v ktorej sa Boh ukazuje, ktorá splýva s Bohom</a:t>
            </a:r>
            <a:r>
              <a:rPr lang="sk-SK" sz="9600" dirty="0">
                <a:latin typeface="Calibri" pitchFamily="34" charset="0"/>
              </a:rPr>
              <a:t/>
            </a:r>
            <a:br>
              <a:rPr lang="sk-SK" sz="9600" dirty="0">
                <a:latin typeface="Calibri" pitchFamily="34" charset="0"/>
              </a:rPr>
            </a:br>
            <a:endParaRPr lang="sk-SK" sz="9600" dirty="0">
              <a:latin typeface="Calibri" pitchFamily="34" charset="0"/>
            </a:endParaRPr>
          </a:p>
          <a:p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620713"/>
            <a:ext cx="9144000" cy="5505450"/>
          </a:xfrm>
        </p:spPr>
        <p:txBody>
          <a:bodyPr>
            <a:noAutofit/>
          </a:bodyPr>
          <a:lstStyle/>
          <a:p>
            <a:r>
              <a:rPr lang="sk-SK" sz="3600" dirty="0"/>
              <a:t>Filozofia je najstaršia veda, ktorá, sa považuje za matku všetkých ostatných vied. </a:t>
            </a:r>
            <a:endParaRPr lang="sk-SK" sz="3600" dirty="0" smtClean="0"/>
          </a:p>
          <a:p>
            <a:r>
              <a:rPr lang="sk-SK" sz="3600" dirty="0" smtClean="0"/>
              <a:t>Vedu </a:t>
            </a:r>
            <a:r>
              <a:rPr lang="sk-SK" sz="3600" dirty="0"/>
              <a:t>definujeme a</a:t>
            </a:r>
            <a:r>
              <a:rPr lang="sk-SK" sz="3600" b="1" dirty="0"/>
              <a:t>ko súbor poznatkov o určitej oblasti (javoch či predmetoch), ktoré sa prezentujú v určitom čase</a:t>
            </a:r>
            <a:r>
              <a:rPr lang="sk-SK" sz="3600" dirty="0"/>
              <a:t>. Každá veda má pri tom predmet a metódy skúmania a vlastnú terminológiu. </a:t>
            </a:r>
            <a:endParaRPr lang="sk-SK" sz="3600" dirty="0" smtClean="0"/>
          </a:p>
          <a:p>
            <a:r>
              <a:rPr lang="sk-SK" sz="3600" dirty="0" smtClean="0"/>
              <a:t>Vedu </a:t>
            </a:r>
            <a:r>
              <a:rPr lang="sk-SK" sz="3600" dirty="0"/>
              <a:t>môžeme rozdeliť na niekoľko druhov.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4294967295"/>
          </p:nvPr>
        </p:nvSpPr>
        <p:spPr>
          <a:xfrm>
            <a:off x="0" y="765175"/>
            <a:ext cx="4427984" cy="5360988"/>
          </a:xfrm>
        </p:spPr>
        <p:txBody>
          <a:bodyPr>
            <a:noAutofit/>
          </a:bodyPr>
          <a:lstStyle/>
          <a:p>
            <a:r>
              <a:rPr lang="sk-SK" b="1" dirty="0"/>
              <a:t>A, </a:t>
            </a:r>
            <a:r>
              <a:rPr lang="sk-SK" b="1" dirty="0" err="1"/>
              <a:t>Špeciáne</a:t>
            </a:r>
            <a:r>
              <a:rPr lang="sk-SK" b="1" dirty="0"/>
              <a:t> vedy </a:t>
            </a:r>
            <a:r>
              <a:rPr lang="sk-SK" dirty="0" smtClean="0"/>
              <a:t> </a:t>
            </a:r>
          </a:p>
          <a:p>
            <a:r>
              <a:rPr lang="sk-SK" b="1" dirty="0"/>
              <a:t>reálne </a:t>
            </a:r>
            <a:r>
              <a:rPr lang="sk-SK" b="1" dirty="0" smtClean="0"/>
              <a:t>-prírodné </a:t>
            </a:r>
            <a:r>
              <a:rPr lang="sk-SK" b="1" dirty="0"/>
              <a:t>vedy</a:t>
            </a:r>
            <a:r>
              <a:rPr lang="sk-SK" dirty="0"/>
              <a:t> </a:t>
            </a:r>
            <a:r>
              <a:rPr lang="sk-SK" dirty="0" smtClean="0"/>
              <a:t>biológia, fyzika, chémia  </a:t>
            </a:r>
            <a:r>
              <a:rPr lang="sk-SK" b="1" dirty="0" smtClean="0"/>
              <a:t>-spoločenské</a:t>
            </a:r>
            <a:r>
              <a:rPr lang="sk-SK" dirty="0" smtClean="0"/>
              <a:t> </a:t>
            </a:r>
            <a:r>
              <a:rPr lang="sk-SK" b="1" dirty="0"/>
              <a:t>vedy</a:t>
            </a:r>
            <a:r>
              <a:rPr lang="sk-SK" dirty="0"/>
              <a:t> </a:t>
            </a:r>
            <a:r>
              <a:rPr lang="sk-SK" dirty="0" smtClean="0"/>
              <a:t>(jazykové vedy, historické vedy, sociálne a </a:t>
            </a:r>
            <a:r>
              <a:rPr lang="sk-SK" dirty="0"/>
              <a:t>pod</a:t>
            </a:r>
            <a:r>
              <a:rPr lang="sk-SK" dirty="0" smtClean="0"/>
              <a:t>...) </a:t>
            </a:r>
            <a:r>
              <a:rPr lang="sk-SK" i="1" dirty="0" smtClean="0"/>
              <a:t>empirické</a:t>
            </a:r>
            <a:r>
              <a:rPr lang="sk-SK" dirty="0" smtClean="0"/>
              <a:t> </a:t>
            </a:r>
          </a:p>
          <a:p>
            <a:r>
              <a:rPr lang="sk-SK" b="1" dirty="0"/>
              <a:t>formálne vedy –</a:t>
            </a:r>
            <a:r>
              <a:rPr lang="sk-SK" dirty="0"/>
              <a:t> </a:t>
            </a:r>
            <a:r>
              <a:rPr lang="sk-SK" dirty="0" smtClean="0"/>
              <a:t> </a:t>
            </a:r>
            <a:r>
              <a:rPr lang="sk-SK" dirty="0"/>
              <a:t>vedy s formálnym charakterom ako napr. </a:t>
            </a:r>
            <a:r>
              <a:rPr lang="sk-SK" dirty="0" smtClean="0"/>
              <a:t>formálna logika, matematika</a:t>
            </a:r>
            <a:r>
              <a:rPr lang="sk-SK" dirty="0"/>
              <a:t>. </a:t>
            </a:r>
            <a:r>
              <a:rPr lang="sk-SK" i="1" dirty="0" err="1" smtClean="0"/>
              <a:t>Nempirické</a:t>
            </a:r>
            <a:r>
              <a:rPr lang="sk-SK" i="1" dirty="0" smtClean="0"/>
              <a:t> </a:t>
            </a:r>
            <a:r>
              <a:rPr lang="sk-SK" i="1" dirty="0" err="1" smtClean="0"/>
              <a:t>aprioristické</a:t>
            </a:r>
            <a:endParaRPr lang="sk-SK" i="1" dirty="0" smtClean="0"/>
          </a:p>
          <a:p>
            <a:endParaRPr lang="sk-SK" i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4294967295"/>
          </p:nvPr>
        </p:nvSpPr>
        <p:spPr>
          <a:xfrm>
            <a:off x="4644008" y="765175"/>
            <a:ext cx="4499992" cy="5360988"/>
          </a:xfrm>
        </p:spPr>
        <p:txBody>
          <a:bodyPr>
            <a:normAutofit/>
          </a:bodyPr>
          <a:lstStyle/>
          <a:p>
            <a:r>
              <a:rPr lang="sk-SK" b="1" dirty="0"/>
              <a:t>B, Univerzálne vedy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 smtClean="0"/>
              <a:t>sa </a:t>
            </a:r>
            <a:r>
              <a:rPr lang="sk-SK" dirty="0"/>
              <a:t>nachádzajú nad špeciálnymi vedami a zaraďujeme </a:t>
            </a:r>
            <a:r>
              <a:rPr lang="sk-SK" dirty="0" smtClean="0"/>
              <a:t>sem </a:t>
            </a:r>
            <a:r>
              <a:rPr lang="sk-SK" dirty="0"/>
              <a:t>filozofiu a náboženstvo (teológiu). 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821837"/>
            <a:ext cx="7776864" cy="1362075"/>
          </a:xfrm>
        </p:spPr>
        <p:txBody>
          <a:bodyPr>
            <a:normAutofit fontScale="90000"/>
          </a:bodyPr>
          <a:lstStyle/>
          <a:p>
            <a:pPr algn="l"/>
            <a:r>
              <a:rPr lang="sk-SK" sz="4400" dirty="0"/>
              <a:t>Rozdiely medzi </a:t>
            </a:r>
            <a:r>
              <a:rPr lang="sk-SK" sz="4400" dirty="0" smtClean="0"/>
              <a:t>univerzálnymi </a:t>
            </a:r>
            <a:r>
              <a:rPr lang="sk-SK" sz="4400" dirty="0"/>
              <a:t>a špeciálnymi vedami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92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/>
              <a:t>1, </a:t>
            </a:r>
            <a:r>
              <a:rPr lang="sk-SK" sz="4000" dirty="0" smtClean="0"/>
              <a:t>Zovšeobecnenie</a:t>
            </a:r>
            <a:br>
              <a:rPr lang="sk-SK" sz="4000" dirty="0" smtClean="0"/>
            </a:br>
            <a:r>
              <a:rPr lang="sk-SK" sz="2200" dirty="0" smtClean="0"/>
              <a:t>Hlavný </a:t>
            </a:r>
            <a:r>
              <a:rPr lang="sk-SK" sz="2200" dirty="0"/>
              <a:t>rozdiel je v chápaní predmetu jednotlivých vied</a:t>
            </a:r>
          </a:p>
        </p:txBody>
      </p:sp>
      <p:sp>
        <p:nvSpPr>
          <p:cNvPr id="8" name="Zástupný objekt pre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Špeciálne vedy</a:t>
            </a:r>
            <a:endParaRPr lang="sk-SK" dirty="0"/>
          </a:p>
        </p:txBody>
      </p:sp>
      <p:sp>
        <p:nvSpPr>
          <p:cNvPr id="9" name="Zástupný objekt pre text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Univerzálne vedy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3300" dirty="0" smtClean="0"/>
              <a:t>zaoberajú sa určitými konkrétnymi </a:t>
            </a:r>
            <a:r>
              <a:rPr lang="sk-SK" sz="3300" dirty="0"/>
              <a:t>oblasťami života, </a:t>
            </a:r>
            <a:endParaRPr lang="sk-SK" sz="3300" dirty="0" smtClean="0"/>
          </a:p>
          <a:p>
            <a:r>
              <a:rPr lang="sk-SK" sz="3300" dirty="0" smtClean="0"/>
              <a:t>skúmajú </a:t>
            </a:r>
            <a:r>
              <a:rPr lang="sk-SK" sz="3300" dirty="0"/>
              <a:t>svoje predmety do hĺbky a teda do detailu a podrobne</a:t>
            </a:r>
            <a:r>
              <a:rPr lang="sk-SK" sz="3300" dirty="0" smtClean="0"/>
              <a:t>,.</a:t>
            </a:r>
            <a:r>
              <a:rPr lang="sk-SK" dirty="0" smtClean="0"/>
              <a:t> </a:t>
            </a:r>
          </a:p>
          <a:p>
            <a:endParaRPr lang="sk-SK" dirty="0"/>
          </a:p>
        </p:txBody>
      </p:sp>
      <p:sp>
        <p:nvSpPr>
          <p:cNvPr id="10" name="Zástupný objekt pre obsah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zaoberajú sa všetkými </a:t>
            </a:r>
            <a:r>
              <a:rPr lang="sk-SK" dirty="0"/>
              <a:t>poznatkami a teda aj poznatkami špeciálnych vied</a:t>
            </a:r>
            <a:r>
              <a:rPr lang="sk-SK" dirty="0" smtClean="0"/>
              <a:t>.</a:t>
            </a:r>
          </a:p>
          <a:p>
            <a:r>
              <a:rPr lang="sk-SK" dirty="0"/>
              <a:t>univerzálne vedy </a:t>
            </a:r>
            <a:r>
              <a:rPr lang="sk-SK" dirty="0" smtClean="0"/>
              <a:t>(konkrétne </a:t>
            </a:r>
            <a:r>
              <a:rPr lang="sk-SK" dirty="0"/>
              <a:t>filozofia) zovšeobecňuje poznatky ostatných vied. </a:t>
            </a:r>
            <a:r>
              <a:rPr lang="sk-SK" dirty="0" smtClean="0"/>
              <a:t>spolupracuje </a:t>
            </a:r>
            <a:r>
              <a:rPr lang="sk-SK" dirty="0"/>
              <a:t>s ostatnými vedeckými </a:t>
            </a:r>
            <a:r>
              <a:rPr lang="sk-SK" dirty="0" smtClean="0"/>
              <a:t>disciplínami-tento </a:t>
            </a:r>
            <a:r>
              <a:rPr lang="sk-SK" dirty="0"/>
              <a:t>vzťah nazývame </a:t>
            </a:r>
            <a:r>
              <a:rPr lang="sk-SK" b="1" dirty="0"/>
              <a:t>filozofický scientizmus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/>
              <a:t>2, Aktuálnosť problémov: </a:t>
            </a:r>
            <a:br>
              <a:rPr lang="sk-SK" sz="4000" dirty="0"/>
            </a:b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sk-SK" dirty="0" smtClean="0"/>
          </a:p>
          <a:p>
            <a:r>
              <a:rPr lang="sk-SK" sz="9600" dirty="0" smtClean="0"/>
              <a:t>Špeciálne </a:t>
            </a:r>
            <a:r>
              <a:rPr lang="sk-SK" sz="9600" dirty="0"/>
              <a:t>vedy</a:t>
            </a:r>
          </a:p>
          <a:p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smtClean="0"/>
              <a:t>Sústreďujú sa </a:t>
            </a:r>
            <a:r>
              <a:rPr lang="sk-SK" dirty="0"/>
              <a:t>na aktuálne problémy, ktoré musia </a:t>
            </a:r>
            <a:r>
              <a:rPr lang="sk-SK" dirty="0" smtClean="0"/>
              <a:t>riešiť</a:t>
            </a:r>
          </a:p>
          <a:p>
            <a:r>
              <a:rPr lang="sk-SK" dirty="0" smtClean="0"/>
              <a:t>Napr. </a:t>
            </a:r>
            <a:r>
              <a:rPr lang="sk-SK" dirty="0"/>
              <a:t>medicína sa snaží nájsť liek proti rakovine, či HIV </a:t>
            </a:r>
            <a:r>
              <a:rPr lang="sk-SK" dirty="0" smtClean="0"/>
              <a:t>vírusu...</a:t>
            </a:r>
            <a:endParaRPr lang="sk-SK" dirty="0"/>
          </a:p>
          <a:p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25000" lnSpcReduction="20000"/>
          </a:bodyPr>
          <a:lstStyle/>
          <a:p>
            <a:endParaRPr lang="sk-SK" dirty="0" smtClean="0"/>
          </a:p>
          <a:p>
            <a:r>
              <a:rPr lang="sk-SK" sz="9600" dirty="0" smtClean="0"/>
              <a:t>Univerzálne </a:t>
            </a:r>
            <a:r>
              <a:rPr lang="sk-SK" sz="9600" dirty="0"/>
              <a:t>vedy</a:t>
            </a:r>
          </a:p>
          <a:p>
            <a:endParaRPr lang="sk-SK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Sústreďujú sa </a:t>
            </a:r>
            <a:r>
              <a:rPr lang="sk-SK" dirty="0"/>
              <a:t>na večné otázky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/>
              <a:t>filozofia rieši </a:t>
            </a:r>
            <a:r>
              <a:rPr lang="sk-SK" dirty="0" smtClean="0"/>
              <a:t>problémy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"</a:t>
            </a:r>
            <a:r>
              <a:rPr lang="sk-SK" dirty="0"/>
              <a:t>Čo môžem vedieť?" (Problém hraníc poznania človeka</a:t>
            </a:r>
            <a:r>
              <a:rPr lang="sk-SK" dirty="0" smtClean="0"/>
              <a:t>),</a:t>
            </a:r>
          </a:p>
          <a:p>
            <a:pPr marL="0" indent="0">
              <a:buNone/>
            </a:pPr>
            <a:r>
              <a:rPr lang="sk-SK" dirty="0" smtClean="0"/>
              <a:t>"</a:t>
            </a:r>
            <a:r>
              <a:rPr lang="sk-SK" dirty="0"/>
              <a:t>Kto – čo je človek?" (Problém sebapoznania), "Čo môžem konať?" (Otázka slobody a hraníc konania).</a:t>
            </a:r>
            <a:r>
              <a:rPr lang="sk-SK" sz="1800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882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3, Použiteľnosť získaných poznatkov</a:t>
            </a:r>
          </a:p>
        </p:txBody>
      </p:sp>
      <p:sp>
        <p:nvSpPr>
          <p:cNvPr id="9" name="Zástupný objekt pre text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Špeciálne vedy</a:t>
            </a:r>
            <a:endParaRPr lang="sk-SK" sz="2400" dirty="0"/>
          </a:p>
        </p:txBody>
      </p:sp>
      <p:sp>
        <p:nvSpPr>
          <p:cNvPr id="10" name="Zástupný objekt pre obsah 9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Poznatky </a:t>
            </a:r>
            <a:r>
              <a:rPr lang="sk-SK" dirty="0"/>
              <a:t>špeciálnych vied sa dajú aplikovať väčšinou priamo v </a:t>
            </a:r>
            <a:r>
              <a:rPr lang="sk-SK" dirty="0" smtClean="0"/>
              <a:t>praxi</a:t>
            </a:r>
            <a:endParaRPr lang="sk-SK" dirty="0"/>
          </a:p>
        </p:txBody>
      </p:sp>
      <p:sp>
        <p:nvSpPr>
          <p:cNvPr id="11" name="Zástupný objekt pre text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sz="2400" dirty="0" smtClean="0"/>
              <a:t>Univerzálne vedy</a:t>
            </a:r>
            <a:endParaRPr lang="sk-SK" sz="2400" dirty="0"/>
          </a:p>
        </p:txBody>
      </p:sp>
      <p:sp>
        <p:nvSpPr>
          <p:cNvPr id="12" name="Zástupný objekt pre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Poznatky </a:t>
            </a:r>
            <a:r>
              <a:rPr lang="sk-SK" dirty="0"/>
              <a:t>univerzálnych vied </a:t>
            </a:r>
            <a:r>
              <a:rPr lang="sk-SK" dirty="0" smtClean="0"/>
              <a:t>nie, filozofické </a:t>
            </a:r>
            <a:r>
              <a:rPr lang="sk-SK" dirty="0"/>
              <a:t>poznatky sú nepriamo použiteľné. (To ale neznamená, že sú nepraktické!!!)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4, Pomôcky </a:t>
            </a:r>
            <a:br>
              <a:rPr lang="sk-SK" dirty="0"/>
            </a:br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400" dirty="0" smtClean="0"/>
              <a:t>Špeciálne </a:t>
            </a:r>
            <a:r>
              <a:rPr lang="sk-SK" sz="2400" dirty="0"/>
              <a:t>vedy</a:t>
            </a:r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používajú </a:t>
            </a:r>
            <a:r>
              <a:rPr lang="sk-SK" dirty="0"/>
              <a:t>rôzne metódy a pomôcky na svoj výskum (napr. meracie prístroje, pomôcky na zjednodušenie výskumu). </a:t>
            </a:r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Univerzálne vedy</a:t>
            </a:r>
            <a:endParaRPr lang="sk-SK" sz="2400" dirty="0"/>
          </a:p>
        </p:txBody>
      </p:sp>
      <p:sp>
        <p:nvSpPr>
          <p:cNvPr id="7" name="Zástupný objekt pre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/>
              <a:t>Filozofia a teológia používajú jedine pojmy, ktoré spájajú do myšlienkových procesov.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Vzťah filozofie a náboženstva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Filozofia a aj náboženstvo (ako aj mytológia) majú spoločnú problematiku. Všetky skúmajú </a:t>
            </a:r>
            <a:r>
              <a:rPr lang="sk-SK" dirty="0" smtClean="0"/>
              <a:t> </a:t>
            </a:r>
            <a:r>
              <a:rPr lang="sk-SK" dirty="0"/>
              <a:t>večnosť, </a:t>
            </a:r>
            <a:r>
              <a:rPr lang="sk-SK" dirty="0" smtClean="0"/>
              <a:t>dokonalosť, </a:t>
            </a:r>
            <a:r>
              <a:rPr lang="sk-SK" dirty="0"/>
              <a:t>nekonečnosť</a:t>
            </a:r>
            <a:r>
              <a:rPr lang="sk-SK" dirty="0" smtClean="0"/>
              <a:t>.</a:t>
            </a:r>
          </a:p>
          <a:p>
            <a:r>
              <a:rPr lang="sk-SK" dirty="0" smtClean="0"/>
              <a:t>Pýtajú </a:t>
            </a:r>
            <a:r>
              <a:rPr lang="sk-SK" dirty="0"/>
              <a:t>sa na pôvod sveta a pôvodného stvoriteľa sveta a ľudstva. Riešenie týchto problémov je v každej disciplíne rôzne: </a:t>
            </a:r>
            <a:endParaRPr lang="sk-SK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/>
              <a:t>Filozofia -riešenie </a:t>
            </a:r>
            <a:r>
              <a:rPr lang="sk-SK" dirty="0"/>
              <a:t>hľadá cez pojmy</a:t>
            </a:r>
            <a:r>
              <a:rPr lang="sk-SK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/>
              <a:t> </a:t>
            </a:r>
            <a:r>
              <a:rPr lang="sk-SK" dirty="0"/>
              <a:t>náboženstvo </a:t>
            </a:r>
            <a:r>
              <a:rPr lang="sk-SK" dirty="0" smtClean="0"/>
              <a:t>-riešenie </a:t>
            </a:r>
            <a:r>
              <a:rPr lang="sk-SK" dirty="0"/>
              <a:t>hľadá cez najvyššiu bytosť - božské</a:t>
            </a:r>
            <a:r>
              <a:rPr lang="sk-SK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 smtClean="0"/>
              <a:t> mytológia- </a:t>
            </a:r>
            <a:r>
              <a:rPr lang="sk-SK" dirty="0"/>
              <a:t>cez obrazy.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534</TotalTime>
  <Words>536</Words>
  <Application>Microsoft Office PowerPoint</Application>
  <PresentationFormat>Prezentácia na obrazovke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Calibri</vt:lpstr>
      <vt:lpstr>Trebuchet MS</vt:lpstr>
      <vt:lpstr>Wingdings</vt:lpstr>
      <vt:lpstr>Wingdings 2</vt:lpstr>
      <vt:lpstr>Luxusný</vt:lpstr>
      <vt:lpstr>Filozofia </vt:lpstr>
      <vt:lpstr>Prezentácia programu PowerPoint</vt:lpstr>
      <vt:lpstr>Prezentácia programu PowerPoint</vt:lpstr>
      <vt:lpstr>Rozdiely medzi univerzálnymi a špeciálnymi vedami</vt:lpstr>
      <vt:lpstr>1, Zovšeobecnenie Hlavný rozdiel je v chápaní predmetu jednotlivých vied</vt:lpstr>
      <vt:lpstr>2, Aktuálnosť problémov:  </vt:lpstr>
      <vt:lpstr>3, Použiteľnosť získaných poznatkov</vt:lpstr>
      <vt:lpstr>4, Pomôcky  </vt:lpstr>
      <vt:lpstr>Vzťah filozofie a náboženstva 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Filozofia a veda</dc:title>
  <dc:creator>SSUS1</dc:creator>
  <cp:lastModifiedBy>ssus</cp:lastModifiedBy>
  <cp:revision>24</cp:revision>
  <dcterms:created xsi:type="dcterms:W3CDTF">2011-10-25T09:01:25Z</dcterms:created>
  <dcterms:modified xsi:type="dcterms:W3CDTF">2021-01-13T19:01:22Z</dcterms:modified>
</cp:coreProperties>
</file>