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7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F75"/>
    <a:srgbClr val="FFDC6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7.jpeg"/><Relationship Id="rId18" Type="http://schemas.openxmlformats.org/officeDocument/2006/relationships/slide" Target="slide5.xml"/><Relationship Id="rId26" Type="http://schemas.openxmlformats.org/officeDocument/2006/relationships/slide" Target="slide7.xml"/><Relationship Id="rId39" Type="http://schemas.openxmlformats.org/officeDocument/2006/relationships/image" Target="../media/image20.jpeg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34" Type="http://schemas.openxmlformats.org/officeDocument/2006/relationships/slide" Target="slide20.xml"/><Relationship Id="rId7" Type="http://schemas.openxmlformats.org/officeDocument/2006/relationships/image" Target="../media/image4.jpeg"/><Relationship Id="rId12" Type="http://schemas.openxmlformats.org/officeDocument/2006/relationships/slide" Target="slide17.xm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33" Type="http://schemas.openxmlformats.org/officeDocument/2006/relationships/image" Target="../media/image17.jpg"/><Relationship Id="rId38" Type="http://schemas.openxmlformats.org/officeDocument/2006/relationships/slide" Target="slide4.xml"/><Relationship Id="rId2" Type="http://schemas.openxmlformats.org/officeDocument/2006/relationships/slide" Target="slide21.xml"/><Relationship Id="rId16" Type="http://schemas.openxmlformats.org/officeDocument/2006/relationships/slide" Target="slide6.xml"/><Relationship Id="rId20" Type="http://schemas.openxmlformats.org/officeDocument/2006/relationships/slide" Target="slide19.xm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6.jpeg"/><Relationship Id="rId24" Type="http://schemas.openxmlformats.org/officeDocument/2006/relationships/slide" Target="slide11.xml"/><Relationship Id="rId32" Type="http://schemas.openxmlformats.org/officeDocument/2006/relationships/slide" Target="slide10.xml"/><Relationship Id="rId37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slide" Target="slide15.xml"/><Relationship Id="rId36" Type="http://schemas.openxmlformats.org/officeDocument/2006/relationships/slide" Target="slide18.xml"/><Relationship Id="rId10" Type="http://schemas.openxmlformats.org/officeDocument/2006/relationships/slide" Target="slide8.xml"/><Relationship Id="rId19" Type="http://schemas.openxmlformats.org/officeDocument/2006/relationships/image" Target="../media/image10.jpeg"/><Relationship Id="rId31" Type="http://schemas.openxmlformats.org/officeDocument/2006/relationships/image" Target="../media/image16.jpeg"/><Relationship Id="rId4" Type="http://schemas.openxmlformats.org/officeDocument/2006/relationships/slide" Target="slide13.xml"/><Relationship Id="rId9" Type="http://schemas.openxmlformats.org/officeDocument/2006/relationships/image" Target="../media/image5.jpeg"/><Relationship Id="rId14" Type="http://schemas.openxmlformats.org/officeDocument/2006/relationships/slide" Target="slide9.xml"/><Relationship Id="rId22" Type="http://schemas.openxmlformats.org/officeDocument/2006/relationships/slide" Target="slide16.xml"/><Relationship Id="rId27" Type="http://schemas.openxmlformats.org/officeDocument/2006/relationships/image" Target="../media/image14.jpeg"/><Relationship Id="rId30" Type="http://schemas.openxmlformats.org/officeDocument/2006/relationships/slide" Target="slide3.xml"/><Relationship Id="rId35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78CC48C-9275-4EFA-9B84-8E818500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294D94-0280-49BB-998B-782FF8DC0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479800"/>
            <a:ext cx="10908792" cy="3289300"/>
          </a:xfrm>
        </p:spPr>
        <p:txBody>
          <a:bodyPr anchor="ctr">
            <a:noAutofit/>
          </a:bodyPr>
          <a:lstStyle/>
          <a:p>
            <a:pPr algn="ctr"/>
            <a:r>
              <a:rPr lang="sk-SK" sz="5400" dirty="0"/>
              <a:t>Elektronické tablo </a:t>
            </a:r>
            <a:br>
              <a:rPr lang="sk-SK" sz="5400" dirty="0"/>
            </a:br>
            <a:r>
              <a:rPr lang="sk-SK" sz="5400" dirty="0"/>
              <a:t>5.B</a:t>
            </a:r>
            <a:br>
              <a:rPr lang="sk-SK" sz="5400" dirty="0"/>
            </a:br>
            <a:r>
              <a:rPr lang="sk-SK" sz="5400" dirty="0"/>
              <a:t>2021 </a:t>
            </a:r>
            <a:br>
              <a:rPr lang="sk-SK" sz="5400" dirty="0"/>
            </a:br>
            <a:r>
              <a:rPr lang="sk-SK" sz="3600" dirty="0"/>
              <a:t>Ad </a:t>
            </a:r>
            <a:r>
              <a:rPr lang="sk-SK" sz="3600" dirty="0" err="1"/>
              <a:t>Revidendum</a:t>
            </a:r>
            <a:r>
              <a:rPr lang="sk-SK" sz="3600" dirty="0"/>
              <a:t> 2026</a:t>
            </a:r>
            <a:endParaRPr lang="sk-SK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BC408-FCAB-4B0D-A2EC-83F9A4B7D1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"/>
            <a:ext cx="12207240" cy="3591098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86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02EC2E67-2E7B-42CB-B87C-C5E29FB00AE8}"/>
              </a:ext>
            </a:extLst>
          </p:cNvPr>
          <p:cNvSpPr txBox="1"/>
          <p:nvPr/>
        </p:nvSpPr>
        <p:spPr>
          <a:xfrm>
            <a:off x="969782" y="827817"/>
            <a:ext cx="673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Júlia </a:t>
            </a:r>
            <a:r>
              <a:rPr lang="sk-SK" sz="5400" dirty="0" err="1">
                <a:latin typeface="+mj-lt"/>
              </a:rPr>
              <a:t>Dorčáková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43BB30EF-2E50-456E-AF9B-A6AE9F1E274B}"/>
              </a:ext>
            </a:extLst>
          </p:cNvPr>
          <p:cNvSpPr txBox="1"/>
          <p:nvPr/>
        </p:nvSpPr>
        <p:spPr>
          <a:xfrm>
            <a:off x="2824578" y="1588354"/>
            <a:ext cx="654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Revúca</a:t>
            </a:r>
          </a:p>
        </p:txBody>
      </p:sp>
      <p:sp>
        <p:nvSpPr>
          <p:cNvPr id="4" name="Šípka: kruhová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9953834-655F-4F59-94AF-68382D43A438}"/>
              </a:ext>
            </a:extLst>
          </p:cNvPr>
          <p:cNvSpPr/>
          <p:nvPr/>
        </p:nvSpPr>
        <p:spPr>
          <a:xfrm>
            <a:off x="186431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7" name="Obrázok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625AA33C-971A-43E3-B72F-DBA268CA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21" y="729000"/>
            <a:ext cx="4046197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CCD7EA1F-4A09-4C8C-835D-1A4DC8ECFEED}"/>
              </a:ext>
            </a:extLst>
          </p:cNvPr>
          <p:cNvSpPr txBox="1"/>
          <p:nvPr/>
        </p:nvSpPr>
        <p:spPr>
          <a:xfrm>
            <a:off x="659167" y="2662330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Julku tú len zahraničie ťahá,</a:t>
            </a:r>
          </a:p>
          <a:p>
            <a:pPr algn="ctr"/>
            <a:r>
              <a:rPr lang="sk-SK" sz="2800" dirty="0">
                <a:latin typeface="+mj-lt"/>
              </a:rPr>
              <a:t>anglicky </a:t>
            </a:r>
            <a:r>
              <a:rPr lang="sk-SK" sz="2800" dirty="0" err="1">
                <a:latin typeface="+mj-lt"/>
              </a:rPr>
              <a:t>spíkovať</a:t>
            </a:r>
            <a:r>
              <a:rPr lang="sk-SK" sz="2800" dirty="0">
                <a:latin typeface="+mj-lt"/>
              </a:rPr>
              <a:t> sa jej žiada.</a:t>
            </a:r>
          </a:p>
          <a:p>
            <a:pPr algn="ctr"/>
            <a:r>
              <a:rPr lang="sk-SK" sz="2800" dirty="0">
                <a:latin typeface="+mj-lt"/>
              </a:rPr>
              <a:t>Hory, lesy veľmi obľubuje,</a:t>
            </a:r>
          </a:p>
          <a:p>
            <a:pPr algn="ctr"/>
            <a:r>
              <a:rPr lang="sk-SK" sz="2800" dirty="0">
                <a:latin typeface="+mj-lt"/>
              </a:rPr>
              <a:t>na turistike ťa len povzbudzuje.</a:t>
            </a:r>
          </a:p>
        </p:txBody>
      </p:sp>
    </p:spTree>
    <p:extLst>
      <p:ext uri="{BB962C8B-B14F-4D97-AF65-F5344CB8AC3E}">
        <p14:creationId xmlns:p14="http://schemas.microsoft.com/office/powerpoint/2010/main" val="416254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19338FD-0FDF-4CCD-B35A-3CCF12A4A402}"/>
              </a:ext>
            </a:extLst>
          </p:cNvPr>
          <p:cNvSpPr txBox="1"/>
          <p:nvPr/>
        </p:nvSpPr>
        <p:spPr>
          <a:xfrm>
            <a:off x="1150650" y="789928"/>
            <a:ext cx="705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Adrián </a:t>
            </a:r>
            <a:r>
              <a:rPr lang="sk-SK" sz="5400" dirty="0" err="1">
                <a:latin typeface="+mj-lt"/>
              </a:rPr>
              <a:t>Ďurčo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BD48714D-B7DD-46D4-BE42-46381019C26B}"/>
              </a:ext>
            </a:extLst>
          </p:cNvPr>
          <p:cNvSpPr txBox="1"/>
          <p:nvPr/>
        </p:nvSpPr>
        <p:spPr>
          <a:xfrm>
            <a:off x="2754853" y="1594468"/>
            <a:ext cx="489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Heľpa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2BB915C-9F8A-42E2-92D9-50B39233B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03DB07-B754-4E3A-9ACA-A9474F9AA406}"/>
              </a:ext>
            </a:extLst>
          </p:cNvPr>
          <p:cNvSpPr/>
          <p:nvPr/>
        </p:nvSpPr>
        <p:spPr>
          <a:xfrm>
            <a:off x="213064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C87F6208-4ECC-4061-99E2-8BD6D22ED67D}"/>
              </a:ext>
            </a:extLst>
          </p:cNvPr>
          <p:cNvSpPr txBox="1"/>
          <p:nvPr/>
        </p:nvSpPr>
        <p:spPr>
          <a:xfrm>
            <a:off x="393064" y="2762145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 err="1">
                <a:latin typeface="+mj-lt"/>
                <a:cs typeface="Arial" panose="020B0604020202020204" pitchFamily="34" charset="0"/>
              </a:rPr>
              <a:t>Aďo</a:t>
            </a:r>
            <a:r>
              <a:rPr lang="sk-SK" sz="2800" dirty="0">
                <a:latin typeface="+mj-lt"/>
                <a:cs typeface="Arial" panose="020B0604020202020204" pitchFamily="34" charset="0"/>
              </a:rPr>
              <a:t> to je fešák veľký, </a:t>
            </a:r>
          </a:p>
          <a:p>
            <a:pPr algn="ctr"/>
            <a:r>
              <a:rPr lang="sk-SK" sz="2800" dirty="0">
                <a:latin typeface="+mj-lt"/>
                <a:cs typeface="Arial" panose="020B0604020202020204" pitchFamily="34" charset="0"/>
              </a:rPr>
              <a:t>obletuje všetky dievky. </a:t>
            </a:r>
          </a:p>
          <a:p>
            <a:pPr algn="ctr"/>
            <a:r>
              <a:rPr lang="sk-SK" sz="2800" dirty="0" err="1">
                <a:latin typeface="+mj-lt"/>
                <a:cs typeface="Arial" panose="020B0604020202020204" pitchFamily="34" charset="0"/>
              </a:rPr>
              <a:t>Danča</a:t>
            </a:r>
            <a:r>
              <a:rPr lang="sk-SK" sz="2800" dirty="0">
                <a:latin typeface="+mj-lt"/>
                <a:cs typeface="Arial" panose="020B0604020202020204" pitchFamily="34" charset="0"/>
              </a:rPr>
              <a:t>, pivo musí byť, </a:t>
            </a:r>
          </a:p>
          <a:p>
            <a:pPr algn="ctr"/>
            <a:r>
              <a:rPr lang="sk-SK" sz="2800" dirty="0">
                <a:latin typeface="+mj-lt"/>
                <a:cs typeface="Arial" panose="020B0604020202020204" pitchFamily="34" charset="0"/>
              </a:rPr>
              <a:t>Bez toho on nevie žiť.</a:t>
            </a:r>
            <a:endParaRPr lang="sk-SK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3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B1B8A03D-8ED2-4DD9-B709-14CC13E78116}"/>
              </a:ext>
            </a:extLst>
          </p:cNvPr>
          <p:cNvSpPr txBox="1"/>
          <p:nvPr/>
        </p:nvSpPr>
        <p:spPr>
          <a:xfrm>
            <a:off x="911451" y="821753"/>
            <a:ext cx="794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Ondrej </a:t>
            </a:r>
            <a:r>
              <a:rPr lang="sk-SK" sz="5400" dirty="0" err="1">
                <a:latin typeface="+mj-lt"/>
              </a:rPr>
              <a:t>Hanuliak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C419EBA4-3C73-4F40-BD2D-009491001439}"/>
              </a:ext>
            </a:extLst>
          </p:cNvPr>
          <p:cNvSpPr txBox="1"/>
          <p:nvPr/>
        </p:nvSpPr>
        <p:spPr>
          <a:xfrm>
            <a:off x="3098306" y="1658295"/>
            <a:ext cx="493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Zlatno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98AD5B5-8382-43FE-903A-F4B942D20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14" y="729000"/>
            <a:ext cx="4059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4363885-FC25-4F21-942F-DEB4D57955A7}"/>
              </a:ext>
            </a:extLst>
          </p:cNvPr>
          <p:cNvSpPr/>
          <p:nvPr/>
        </p:nvSpPr>
        <p:spPr>
          <a:xfrm>
            <a:off x="221942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F404DBA-D499-45F3-ADD4-C41A6D70324B}"/>
              </a:ext>
            </a:extLst>
          </p:cNvPr>
          <p:cNvSpPr txBox="1"/>
          <p:nvPr/>
        </p:nvSpPr>
        <p:spPr>
          <a:xfrm>
            <a:off x="581942" y="2813070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Na Ondreja pozor daj </a:t>
            </a:r>
          </a:p>
          <a:p>
            <a:pPr algn="ctr"/>
            <a:r>
              <a:rPr lang="sk-SK" sz="2800" dirty="0">
                <a:latin typeface="+mj-lt"/>
              </a:rPr>
              <a:t>veľké srandy neskúšaj.</a:t>
            </a:r>
          </a:p>
          <a:p>
            <a:pPr algn="ctr"/>
            <a:r>
              <a:rPr lang="sk-SK" sz="2800" dirty="0">
                <a:latin typeface="+mj-lt"/>
              </a:rPr>
              <a:t>Keď je ti zle rozosmeje.</a:t>
            </a:r>
          </a:p>
          <a:p>
            <a:pPr algn="ctr"/>
            <a:r>
              <a:rPr lang="sk-SK" sz="2800" dirty="0">
                <a:latin typeface="+mj-lt"/>
              </a:rPr>
              <a:t>Pivo s borkou ho už hreje!</a:t>
            </a:r>
          </a:p>
        </p:txBody>
      </p:sp>
    </p:spTree>
    <p:extLst>
      <p:ext uri="{BB962C8B-B14F-4D97-AF65-F5344CB8AC3E}">
        <p14:creationId xmlns:p14="http://schemas.microsoft.com/office/powerpoint/2010/main" val="422312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EA507F2A-235F-4691-AFDE-8AA9C66DE165}"/>
              </a:ext>
            </a:extLst>
          </p:cNvPr>
          <p:cNvSpPr txBox="1"/>
          <p:nvPr/>
        </p:nvSpPr>
        <p:spPr>
          <a:xfrm>
            <a:off x="1265067" y="888085"/>
            <a:ext cx="601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Pavel </a:t>
            </a:r>
            <a:r>
              <a:rPr lang="sk-SK" sz="5400" dirty="0" err="1">
                <a:latin typeface="+mj-lt"/>
              </a:rPr>
              <a:t>Chmelko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CDAD0FB5-810E-4AF6-AF16-99D09D1589FC}"/>
              </a:ext>
            </a:extLst>
          </p:cNvPr>
          <p:cNvSpPr txBox="1"/>
          <p:nvPr/>
        </p:nvSpPr>
        <p:spPr>
          <a:xfrm>
            <a:off x="3153432" y="1660284"/>
            <a:ext cx="466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Klenovec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A965A3D-5A5B-4BC3-8269-67CA1B6C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79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CD5D19-A125-4153-83E7-AE924915A182}"/>
              </a:ext>
            </a:extLst>
          </p:cNvPr>
          <p:cNvSpPr/>
          <p:nvPr/>
        </p:nvSpPr>
        <p:spPr>
          <a:xfrm>
            <a:off x="248574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2D015C0C-E62F-44C3-B502-F58FA56F6D30}"/>
              </a:ext>
            </a:extLst>
          </p:cNvPr>
          <p:cNvSpPr txBox="1"/>
          <p:nvPr/>
        </p:nvSpPr>
        <p:spPr>
          <a:xfrm>
            <a:off x="586379" y="2465279"/>
            <a:ext cx="60945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Z Klenovca sa každé ráno valí ako voda,</a:t>
            </a:r>
          </a:p>
          <a:p>
            <a:pPr algn="ctr"/>
            <a:r>
              <a:rPr lang="sk-SK" sz="2800" dirty="0">
                <a:latin typeface="+mj-lt"/>
              </a:rPr>
              <a:t>to že mešká nie je žiadna náhoda.    </a:t>
            </a:r>
          </a:p>
          <a:p>
            <a:pPr algn="ctr"/>
            <a:r>
              <a:rPr lang="sk-SK" sz="2800" dirty="0">
                <a:latin typeface="+mj-lt"/>
              </a:rPr>
              <a:t>Šikovný je folklorista to je fakt,    </a:t>
            </a:r>
          </a:p>
          <a:p>
            <a:pPr algn="ctr"/>
            <a:r>
              <a:rPr lang="sk-SK" sz="2800" dirty="0">
                <a:latin typeface="+mj-lt"/>
              </a:rPr>
              <a:t>medicíne sa bude ďalej venovať.</a:t>
            </a:r>
          </a:p>
          <a:p>
            <a:pPr algn="ctr"/>
            <a:r>
              <a:rPr lang="sk-SK" sz="2800" dirty="0">
                <a:latin typeface="+mj-lt"/>
              </a:rPr>
              <a:t>Jednu vec on silno ľúbi</a:t>
            </a:r>
          </a:p>
          <a:p>
            <a:pPr algn="ctr"/>
            <a:r>
              <a:rPr lang="sk-SK" sz="2800" dirty="0">
                <a:latin typeface="+mj-lt"/>
              </a:rPr>
              <a:t>keď mu borovičku Ondrej sľúbi.</a:t>
            </a:r>
          </a:p>
        </p:txBody>
      </p:sp>
    </p:spTree>
    <p:extLst>
      <p:ext uri="{BB962C8B-B14F-4D97-AF65-F5344CB8AC3E}">
        <p14:creationId xmlns:p14="http://schemas.microsoft.com/office/powerpoint/2010/main" val="68452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9495E04B-ABCA-4805-A247-3B6EBC8423AE}"/>
              </a:ext>
            </a:extLst>
          </p:cNvPr>
          <p:cNvSpPr txBox="1"/>
          <p:nvPr/>
        </p:nvSpPr>
        <p:spPr>
          <a:xfrm>
            <a:off x="1260629" y="917786"/>
            <a:ext cx="648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Miroslav Ivan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E02D1160-546A-414A-9C03-C4E4A9AA4779}"/>
              </a:ext>
            </a:extLst>
          </p:cNvPr>
          <p:cNvSpPr txBox="1"/>
          <p:nvPr/>
        </p:nvSpPr>
        <p:spPr>
          <a:xfrm>
            <a:off x="2858610" y="1739586"/>
            <a:ext cx="50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Malý Krtíš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5AE4767-6629-4699-9CF5-8191AE87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8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EF3E98D-B8DC-41D3-B5D5-48DF9CD818B3}"/>
              </a:ext>
            </a:extLst>
          </p:cNvPr>
          <p:cNvSpPr/>
          <p:nvPr/>
        </p:nvSpPr>
        <p:spPr>
          <a:xfrm>
            <a:off x="213064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C2459896-A80C-47A6-AF06-8937DB4A13E0}"/>
              </a:ext>
            </a:extLst>
          </p:cNvPr>
          <p:cNvSpPr txBox="1"/>
          <p:nvPr/>
        </p:nvSpPr>
        <p:spPr>
          <a:xfrm>
            <a:off x="393064" y="2725341"/>
            <a:ext cx="609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Miro to je </a:t>
            </a:r>
            <a:r>
              <a:rPr lang="sk-SK" sz="2800" dirty="0" err="1">
                <a:latin typeface="+mj-lt"/>
              </a:rPr>
              <a:t>týpek</a:t>
            </a:r>
            <a:r>
              <a:rPr lang="sk-SK" sz="2800" dirty="0">
                <a:latin typeface="+mj-lt"/>
              </a:rPr>
              <a:t> riadny,</a:t>
            </a:r>
          </a:p>
          <a:p>
            <a:pPr algn="ctr"/>
            <a:r>
              <a:rPr lang="sk-SK" sz="2800" dirty="0">
                <a:latin typeface="+mj-lt"/>
              </a:rPr>
              <a:t>aj keď veľa nepovie,</a:t>
            </a:r>
          </a:p>
          <a:p>
            <a:pPr algn="ctr"/>
            <a:r>
              <a:rPr lang="sk-SK" sz="2800" dirty="0">
                <a:latin typeface="+mj-lt"/>
              </a:rPr>
              <a:t>odborník na zvláštne srandy,</a:t>
            </a:r>
          </a:p>
          <a:p>
            <a:pPr algn="ctr"/>
            <a:r>
              <a:rPr lang="sk-SK" sz="2800" dirty="0">
                <a:latin typeface="+mj-lt"/>
              </a:rPr>
              <a:t>čo politike a dejepisu za celú triedu rozumie.</a:t>
            </a:r>
          </a:p>
        </p:txBody>
      </p:sp>
    </p:spTree>
    <p:extLst>
      <p:ext uri="{BB962C8B-B14F-4D97-AF65-F5344CB8AC3E}">
        <p14:creationId xmlns:p14="http://schemas.microsoft.com/office/powerpoint/2010/main" val="174482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1B716B1-F1D1-48A7-9722-4037EF052AA7}"/>
              </a:ext>
            </a:extLst>
          </p:cNvPr>
          <p:cNvSpPr txBox="1"/>
          <p:nvPr/>
        </p:nvSpPr>
        <p:spPr>
          <a:xfrm>
            <a:off x="905976" y="809399"/>
            <a:ext cx="577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Adam </a:t>
            </a:r>
            <a:r>
              <a:rPr lang="sk-SK" sz="5400" dirty="0" err="1">
                <a:latin typeface="+mj-lt"/>
              </a:rPr>
              <a:t>Klobušník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E67BF51F-DAC1-4679-A931-78D5C02EB38F}"/>
              </a:ext>
            </a:extLst>
          </p:cNvPr>
          <p:cNvSpPr txBox="1"/>
          <p:nvPr/>
        </p:nvSpPr>
        <p:spPr>
          <a:xfrm>
            <a:off x="3018407" y="1538393"/>
            <a:ext cx="546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Revúca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AD71F25-E801-44EA-88B2-48800E52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7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1AC37C-D24C-4427-A130-D5D9A729F716}"/>
              </a:ext>
            </a:extLst>
          </p:cNvPr>
          <p:cNvSpPr/>
          <p:nvPr/>
        </p:nvSpPr>
        <p:spPr>
          <a:xfrm>
            <a:off x="230819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2E074B2F-FC2F-48AF-9489-BFCD6E91DD39}"/>
              </a:ext>
            </a:extLst>
          </p:cNvPr>
          <p:cNvSpPr txBox="1"/>
          <p:nvPr/>
        </p:nvSpPr>
        <p:spPr>
          <a:xfrm>
            <a:off x="590819" y="2641951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Adam v škole nesedel,</a:t>
            </a:r>
          </a:p>
          <a:p>
            <a:pPr algn="ctr"/>
            <a:r>
              <a:rPr lang="sk-SK" sz="2800" dirty="0">
                <a:latin typeface="+mj-lt"/>
              </a:rPr>
              <a:t>angličtinu nevedel.</a:t>
            </a:r>
          </a:p>
          <a:p>
            <a:pPr algn="ctr"/>
            <a:r>
              <a:rPr lang="sk-SK" sz="2800" dirty="0">
                <a:latin typeface="+mj-lt"/>
              </a:rPr>
              <a:t>Nakosil už more trávy,</a:t>
            </a:r>
          </a:p>
          <a:p>
            <a:pPr algn="ctr"/>
            <a:r>
              <a:rPr lang="sk-SK" sz="2800" dirty="0">
                <a:latin typeface="+mj-lt"/>
              </a:rPr>
              <a:t>v celku má on dobré mravy.</a:t>
            </a:r>
          </a:p>
          <a:p>
            <a:pPr algn="ctr"/>
            <a:r>
              <a:rPr lang="sk-SK" sz="2800" dirty="0">
                <a:latin typeface="+mj-lt"/>
              </a:rPr>
              <a:t>Euro Truck sa hráva,</a:t>
            </a:r>
          </a:p>
          <a:p>
            <a:pPr algn="ctr"/>
            <a:r>
              <a:rPr lang="sk-SK" sz="2800" dirty="0" err="1">
                <a:latin typeface="+mj-lt"/>
              </a:rPr>
              <a:t>paleobiológ</a:t>
            </a:r>
            <a:r>
              <a:rPr lang="sk-SK" sz="2800" dirty="0">
                <a:latin typeface="+mj-lt"/>
              </a:rPr>
              <a:t> sa z neho stáva.</a:t>
            </a:r>
            <a:endParaRPr lang="sk-S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9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4903E7B7-2A6F-4167-BC3A-E594C2DC0EE7}"/>
              </a:ext>
            </a:extLst>
          </p:cNvPr>
          <p:cNvSpPr txBox="1"/>
          <p:nvPr/>
        </p:nvSpPr>
        <p:spPr>
          <a:xfrm>
            <a:off x="904388" y="764514"/>
            <a:ext cx="642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Alex Milan </a:t>
            </a:r>
            <a:r>
              <a:rPr lang="sk-SK" sz="5400" dirty="0" err="1">
                <a:latin typeface="+mj-lt"/>
              </a:rPr>
              <a:t>Koščo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8101B25B-2639-4AC7-BE3D-A9ED09621FBD}"/>
              </a:ext>
            </a:extLst>
          </p:cNvPr>
          <p:cNvSpPr txBox="1"/>
          <p:nvPr/>
        </p:nvSpPr>
        <p:spPr>
          <a:xfrm>
            <a:off x="2811165" y="1645624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Banská Bystrica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2F3E63F-58D7-4133-A28C-AD2FA95F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12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3ADA2B6-1E4C-4D55-898D-04465AA27EA8}"/>
              </a:ext>
            </a:extLst>
          </p:cNvPr>
          <p:cNvSpPr/>
          <p:nvPr/>
        </p:nvSpPr>
        <p:spPr>
          <a:xfrm>
            <a:off x="221942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0A17A3B7-2833-4ABF-8799-42AF10052A56}"/>
              </a:ext>
            </a:extLst>
          </p:cNvPr>
          <p:cNvSpPr txBox="1"/>
          <p:nvPr/>
        </p:nvSpPr>
        <p:spPr>
          <a:xfrm>
            <a:off x="581942" y="2678343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Švárny junák z Bystrice,</a:t>
            </a:r>
          </a:p>
          <a:p>
            <a:pPr algn="ctr"/>
            <a:r>
              <a:rPr lang="sk-SK" sz="2800" dirty="0">
                <a:latin typeface="+mj-lt"/>
              </a:rPr>
              <a:t>cez hodiny dospáva opice.</a:t>
            </a:r>
          </a:p>
          <a:p>
            <a:pPr algn="ctr"/>
            <a:r>
              <a:rPr lang="sk-SK" sz="2800" dirty="0">
                <a:latin typeface="+mj-lt"/>
              </a:rPr>
              <a:t>Matika a fyzika ho zaujíma,</a:t>
            </a:r>
          </a:p>
          <a:p>
            <a:pPr algn="ctr"/>
            <a:r>
              <a:rPr lang="sk-SK" sz="2800" dirty="0">
                <a:latin typeface="+mj-lt"/>
              </a:rPr>
              <a:t>o vyprážanom syre z </a:t>
            </a:r>
            <a:r>
              <a:rPr lang="sk-SK" sz="2800" dirty="0" err="1">
                <a:latin typeface="+mj-lt"/>
              </a:rPr>
              <a:t>Danči</a:t>
            </a:r>
            <a:r>
              <a:rPr lang="sk-SK" sz="2800" dirty="0">
                <a:latin typeface="+mj-lt"/>
              </a:rPr>
              <a:t> sníva.</a:t>
            </a:r>
          </a:p>
          <a:p>
            <a:pPr algn="ctr"/>
            <a:r>
              <a:rPr lang="sk-SK" sz="2800" dirty="0">
                <a:latin typeface="+mj-lt"/>
              </a:rPr>
              <a:t>Žiť v Dánsku a Zuzka ho láka,</a:t>
            </a:r>
          </a:p>
          <a:p>
            <a:pPr algn="ctr"/>
            <a:r>
              <a:rPr lang="sk-SK" sz="2800" dirty="0">
                <a:latin typeface="+mj-lt"/>
              </a:rPr>
              <a:t>považujeme ho za dobráka.</a:t>
            </a:r>
          </a:p>
        </p:txBody>
      </p:sp>
    </p:spTree>
    <p:extLst>
      <p:ext uri="{BB962C8B-B14F-4D97-AF65-F5344CB8AC3E}">
        <p14:creationId xmlns:p14="http://schemas.microsoft.com/office/powerpoint/2010/main" val="89229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E2616D5B-A696-4145-9648-A31FAF9DA05C}"/>
              </a:ext>
            </a:extLst>
          </p:cNvPr>
          <p:cNvSpPr txBox="1"/>
          <p:nvPr/>
        </p:nvSpPr>
        <p:spPr>
          <a:xfrm>
            <a:off x="1273945" y="940302"/>
            <a:ext cx="543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Martin </a:t>
            </a:r>
            <a:r>
              <a:rPr lang="sk-SK" sz="5400" dirty="0" err="1">
                <a:latin typeface="+mj-lt"/>
              </a:rPr>
              <a:t>Kubej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8E35A81B-691B-44B2-B658-B74BE7C4EAED}"/>
              </a:ext>
            </a:extLst>
          </p:cNvPr>
          <p:cNvSpPr txBox="1"/>
          <p:nvPr/>
        </p:nvSpPr>
        <p:spPr>
          <a:xfrm>
            <a:off x="3095861" y="1730467"/>
            <a:ext cx="454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Valaská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9BCACAD-F05A-4CE0-8CFA-CE781F61F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57A500D-0D95-4307-97B4-53DD1B460AA0}"/>
              </a:ext>
            </a:extLst>
          </p:cNvPr>
          <p:cNvSpPr/>
          <p:nvPr/>
        </p:nvSpPr>
        <p:spPr>
          <a:xfrm>
            <a:off x="266330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94E961A-3A73-4EA2-A7A6-C8B6BF232746}"/>
              </a:ext>
            </a:extLst>
          </p:cNvPr>
          <p:cNvSpPr txBox="1"/>
          <p:nvPr/>
        </p:nvSpPr>
        <p:spPr>
          <a:xfrm>
            <a:off x="446330" y="2912093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Martin is an alright guy</a:t>
            </a:r>
          </a:p>
          <a:p>
            <a:pPr algn="ctr"/>
            <a:r>
              <a:rPr lang="en-US" sz="2800" dirty="0">
                <a:latin typeface="+mj-lt"/>
              </a:rPr>
              <a:t>Mathematics makes him cry</a:t>
            </a:r>
          </a:p>
          <a:p>
            <a:pPr algn="ctr"/>
            <a:r>
              <a:rPr lang="en-US" sz="2800" dirty="0">
                <a:latin typeface="+mj-lt"/>
              </a:rPr>
              <a:t>Strategy games he loves to play</a:t>
            </a:r>
          </a:p>
          <a:p>
            <a:pPr algn="ctr"/>
            <a:r>
              <a:rPr lang="en-US" sz="2800" dirty="0">
                <a:latin typeface="+mj-lt"/>
              </a:rPr>
              <a:t>Never ever does he pray</a:t>
            </a:r>
            <a:r>
              <a:rPr lang="sk-SK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AEEA4E18-56E7-4E91-BD92-0D72CDA04A87}"/>
              </a:ext>
            </a:extLst>
          </p:cNvPr>
          <p:cNvSpPr txBox="1"/>
          <p:nvPr/>
        </p:nvSpPr>
        <p:spPr>
          <a:xfrm>
            <a:off x="559293" y="729000"/>
            <a:ext cx="740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Zuzana </a:t>
            </a:r>
            <a:r>
              <a:rPr lang="sk-SK" sz="5400" dirty="0" err="1">
                <a:latin typeface="+mj-lt"/>
              </a:rPr>
              <a:t>Lacovičová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DA8CCB9D-F505-4C9F-B7C9-132DE2CAC155}"/>
              </a:ext>
            </a:extLst>
          </p:cNvPr>
          <p:cNvSpPr txBox="1"/>
          <p:nvPr/>
        </p:nvSpPr>
        <p:spPr>
          <a:xfrm>
            <a:off x="3000652" y="1460326"/>
            <a:ext cx="482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Revúca</a:t>
            </a:r>
            <a:endParaRPr lang="sk-SK" sz="3200" dirty="0"/>
          </a:p>
        </p:txBody>
      </p:sp>
      <p:sp>
        <p:nvSpPr>
          <p:cNvPr id="4" name="Šípka: kruhová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00CEE27-E30B-4001-8AF3-40C9F8FA3A3A}"/>
              </a:ext>
            </a:extLst>
          </p:cNvPr>
          <p:cNvSpPr/>
          <p:nvPr/>
        </p:nvSpPr>
        <p:spPr>
          <a:xfrm>
            <a:off x="199293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7" name="Obrázok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DFD5FBA-EE98-4F26-A03B-632DEDFC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10" y="729000"/>
            <a:ext cx="4272212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C6A14194-8D14-4E71-9CD9-FCE059995A6B}"/>
              </a:ext>
            </a:extLst>
          </p:cNvPr>
          <p:cNvSpPr txBox="1"/>
          <p:nvPr/>
        </p:nvSpPr>
        <p:spPr>
          <a:xfrm>
            <a:off x="606963" y="2143344"/>
            <a:ext cx="60945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Zuzana naša kreatívna duša je,</a:t>
            </a:r>
          </a:p>
          <a:p>
            <a:pPr algn="ctr"/>
            <a:r>
              <a:rPr lang="sk-SK" sz="2800" dirty="0">
                <a:latin typeface="+mj-lt"/>
              </a:rPr>
              <a:t>Každý jej nový nápad je vždy v hre.</a:t>
            </a:r>
          </a:p>
          <a:p>
            <a:pPr algn="ctr"/>
            <a:r>
              <a:rPr lang="sk-SK" sz="2800" dirty="0">
                <a:latin typeface="+mj-lt"/>
              </a:rPr>
              <a:t>Na husle, </a:t>
            </a:r>
            <a:r>
              <a:rPr lang="sk-SK" sz="2800" dirty="0" err="1">
                <a:latin typeface="+mj-lt"/>
              </a:rPr>
              <a:t>ukulele</a:t>
            </a:r>
            <a:r>
              <a:rPr lang="sk-SK" sz="2800" dirty="0">
                <a:latin typeface="+mj-lt"/>
              </a:rPr>
              <a:t> a iné nástroje hrať dobre vie,</a:t>
            </a:r>
          </a:p>
          <a:p>
            <a:pPr algn="ctr"/>
            <a:r>
              <a:rPr lang="sk-SK" sz="2800" dirty="0">
                <a:latin typeface="+mj-lt"/>
              </a:rPr>
              <a:t>Veľa dobrej pizze z </a:t>
            </a:r>
            <a:r>
              <a:rPr lang="sk-SK" sz="2800" dirty="0" err="1">
                <a:latin typeface="+mj-lt"/>
              </a:rPr>
              <a:t>meredithky</a:t>
            </a:r>
            <a:r>
              <a:rPr lang="sk-SK" sz="2800" dirty="0">
                <a:latin typeface="+mj-lt"/>
              </a:rPr>
              <a:t> rada zje!</a:t>
            </a:r>
          </a:p>
          <a:p>
            <a:pPr algn="ctr"/>
            <a:r>
              <a:rPr lang="sk-SK" sz="2800" dirty="0">
                <a:latin typeface="+mj-lt"/>
              </a:rPr>
              <a:t>Toľko kopcov a výletov ona vymyslela,</a:t>
            </a:r>
          </a:p>
          <a:p>
            <a:pPr algn="ctr"/>
            <a:r>
              <a:rPr lang="sk-SK" sz="2800" dirty="0">
                <a:latin typeface="+mj-lt"/>
              </a:rPr>
              <a:t>Zmaturovať na našej škole je Zuzana zrelá!</a:t>
            </a:r>
          </a:p>
        </p:txBody>
      </p:sp>
    </p:spTree>
    <p:extLst>
      <p:ext uri="{BB962C8B-B14F-4D97-AF65-F5344CB8AC3E}">
        <p14:creationId xmlns:p14="http://schemas.microsoft.com/office/powerpoint/2010/main" val="142273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D8094C5D-7607-45FA-96A7-D99A37ADDC5F}"/>
              </a:ext>
            </a:extLst>
          </p:cNvPr>
          <p:cNvSpPr txBox="1"/>
          <p:nvPr/>
        </p:nvSpPr>
        <p:spPr>
          <a:xfrm>
            <a:off x="1256534" y="836268"/>
            <a:ext cx="532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Jakub </a:t>
            </a:r>
            <a:r>
              <a:rPr lang="sk-SK" sz="5400" dirty="0" err="1">
                <a:latin typeface="+mj-lt"/>
              </a:rPr>
              <a:t>Moncoľ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8E2E85F2-0183-4C29-AFE1-90CCC16BB313}"/>
              </a:ext>
            </a:extLst>
          </p:cNvPr>
          <p:cNvSpPr txBox="1"/>
          <p:nvPr/>
        </p:nvSpPr>
        <p:spPr>
          <a:xfrm>
            <a:off x="2555634" y="1647717"/>
            <a:ext cx="5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Rimavské Brezovo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E46B94A-B6F1-4FD7-A3A2-56265EACE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71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11B202B-0F47-4802-AB44-6D741B89B41C}"/>
              </a:ext>
            </a:extLst>
          </p:cNvPr>
          <p:cNvSpPr/>
          <p:nvPr/>
        </p:nvSpPr>
        <p:spPr>
          <a:xfrm>
            <a:off x="275208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9B77475A-7368-4016-B058-AB1A31E0C2D4}"/>
              </a:ext>
            </a:extLst>
          </p:cNvPr>
          <p:cNvSpPr txBox="1"/>
          <p:nvPr/>
        </p:nvSpPr>
        <p:spPr>
          <a:xfrm>
            <a:off x="485657" y="2866569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Hudbu počúva deň celý,</a:t>
            </a:r>
          </a:p>
          <a:p>
            <a:pPr algn="ctr"/>
            <a:r>
              <a:rPr lang="sk-SK" sz="2800" dirty="0">
                <a:latin typeface="+mj-lt"/>
              </a:rPr>
              <a:t>repertoár on má  pestrý,</a:t>
            </a:r>
          </a:p>
          <a:p>
            <a:pPr algn="ctr"/>
            <a:r>
              <a:rPr lang="sk-SK" sz="2800" dirty="0">
                <a:latin typeface="+mj-lt"/>
              </a:rPr>
              <a:t>Keď ti niečo treba rád pomôže,</a:t>
            </a:r>
          </a:p>
          <a:p>
            <a:pPr algn="ctr"/>
            <a:r>
              <a:rPr lang="sk-SK" sz="2800" dirty="0">
                <a:latin typeface="+mj-lt"/>
              </a:rPr>
              <a:t>len mu pivo daj nech niečo zmôže.</a:t>
            </a:r>
          </a:p>
        </p:txBody>
      </p:sp>
    </p:spTree>
    <p:extLst>
      <p:ext uri="{BB962C8B-B14F-4D97-AF65-F5344CB8AC3E}">
        <p14:creationId xmlns:p14="http://schemas.microsoft.com/office/powerpoint/2010/main" val="234769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5AFAEE40-59C6-41FB-9210-7E9D7248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20" y="4918811"/>
            <a:ext cx="1080000" cy="1440000"/>
          </a:xfrm>
          <a:prstGeom prst="rect">
            <a:avLst/>
          </a:prstGeom>
        </p:spPr>
      </p:pic>
      <p:pic>
        <p:nvPicPr>
          <p:cNvPr id="7" name="Obrázok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AF0848-8053-4429-B9F9-82A540740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" y="4906111"/>
            <a:ext cx="1080000" cy="1440000"/>
          </a:xfrm>
          <a:prstGeom prst="rect">
            <a:avLst/>
          </a:prstGeom>
        </p:spPr>
      </p:pic>
      <p:pic>
        <p:nvPicPr>
          <p:cNvPr id="11" name="Obrázok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F27DFE6-3AC4-468E-A4E3-ACBB07454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65" y="2872490"/>
            <a:ext cx="1082400" cy="1440000"/>
          </a:xfrm>
          <a:prstGeom prst="rect">
            <a:avLst/>
          </a:prstGeom>
        </p:spPr>
      </p:pic>
      <p:pic>
        <p:nvPicPr>
          <p:cNvPr id="13" name="Obrázok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EDE7C713-71AE-41F6-8E7A-4BD495F1BA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21" y="4906111"/>
            <a:ext cx="1080000" cy="1440000"/>
          </a:xfrm>
          <a:prstGeom prst="rect">
            <a:avLst/>
          </a:prstGeom>
        </p:spPr>
      </p:pic>
      <p:pic>
        <p:nvPicPr>
          <p:cNvPr id="17" name="Obrázok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1403952-A3C5-46D0-98C6-B0CDE572F7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60" y="2873272"/>
            <a:ext cx="1080000" cy="1440000"/>
          </a:xfrm>
          <a:prstGeom prst="rect">
            <a:avLst/>
          </a:prstGeom>
        </p:spPr>
      </p:pic>
      <p:pic>
        <p:nvPicPr>
          <p:cNvPr id="19" name="Obrázok 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30160B-9E84-4F50-A378-488BD16371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906111"/>
            <a:ext cx="1080000" cy="1440000"/>
          </a:xfrm>
          <a:prstGeom prst="rect">
            <a:avLst/>
          </a:prstGeom>
        </p:spPr>
      </p:pic>
      <p:pic>
        <p:nvPicPr>
          <p:cNvPr id="21" name="Obrázok 2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2A51418-7D0A-4B02-AC1F-2B140F1ABE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19" y="2881336"/>
            <a:ext cx="1080000" cy="1440000"/>
          </a:xfrm>
          <a:prstGeom prst="rect">
            <a:avLst/>
          </a:prstGeom>
        </p:spPr>
      </p:pic>
      <p:pic>
        <p:nvPicPr>
          <p:cNvPr id="23" name="Obrázok 2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D040CD2-FC05-486B-8FC9-30065C1E0DC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30" y="2881336"/>
            <a:ext cx="1079541" cy="1440000"/>
          </a:xfrm>
          <a:prstGeom prst="rect">
            <a:avLst/>
          </a:prstGeom>
        </p:spPr>
      </p:pic>
      <p:pic>
        <p:nvPicPr>
          <p:cNvPr id="29" name="Obrázok 2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84C99E2-BF26-4D9D-AED3-A1A07B2DE09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1" y="2881336"/>
            <a:ext cx="1080000" cy="1440000"/>
          </a:xfrm>
          <a:prstGeom prst="rect">
            <a:avLst/>
          </a:prstGeom>
        </p:spPr>
      </p:pic>
      <p:pic>
        <p:nvPicPr>
          <p:cNvPr id="31" name="Obrázok 3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A94C165F-1CDD-4A0A-B719-169970B5D1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10" y="4906111"/>
            <a:ext cx="1080000" cy="1440000"/>
          </a:xfrm>
          <a:prstGeom prst="rect">
            <a:avLst/>
          </a:prstGeom>
        </p:spPr>
      </p:pic>
      <p:pic>
        <p:nvPicPr>
          <p:cNvPr id="33" name="Obrázok 3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13283A01-48C2-4115-825E-F3989B27D0D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13" y="4906111"/>
            <a:ext cx="1080000" cy="1440000"/>
          </a:xfrm>
          <a:prstGeom prst="rect">
            <a:avLst/>
          </a:prstGeom>
        </p:spPr>
      </p:pic>
      <p:pic>
        <p:nvPicPr>
          <p:cNvPr id="35" name="Obrázok 3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10CB43A-FFA2-4DB7-BCF8-30C86125C9C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76" y="2872490"/>
            <a:ext cx="1080000" cy="1440000"/>
          </a:xfrm>
          <a:prstGeom prst="rect">
            <a:avLst/>
          </a:prstGeom>
        </p:spPr>
      </p:pic>
      <p:pic>
        <p:nvPicPr>
          <p:cNvPr id="37" name="Obrázok 36">
            <a:hlinkClick r:id="rId26" action="ppaction://hlinksldjump"/>
            <a:extLst>
              <a:ext uri="{FF2B5EF4-FFF2-40B4-BE49-F238E27FC236}">
                <a16:creationId xmlns:a16="http://schemas.microsoft.com/office/drawing/2014/main" xmlns="" id="{649546AD-FE5B-458F-93B3-A40FD6011A7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74" y="2872490"/>
            <a:ext cx="1080000" cy="1440000"/>
          </a:xfrm>
          <a:prstGeom prst="rect">
            <a:avLst/>
          </a:prstGeom>
        </p:spPr>
      </p:pic>
      <p:pic>
        <p:nvPicPr>
          <p:cNvPr id="39" name="Obrázok 3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61DC657-709A-4204-9A2A-FEC70CB2870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4" y="4906111"/>
            <a:ext cx="1080000" cy="1440000"/>
          </a:xfrm>
          <a:prstGeom prst="rect">
            <a:avLst/>
          </a:prstGeom>
        </p:spPr>
      </p:pic>
      <p:pic>
        <p:nvPicPr>
          <p:cNvPr id="41" name="Obrázok 40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0E208E5-294D-4C4A-A86E-FA01AB9D335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53" y="560377"/>
            <a:ext cx="1350000" cy="1800000"/>
          </a:xfrm>
          <a:prstGeom prst="rect">
            <a:avLst/>
          </a:prstGeom>
        </p:spPr>
      </p:pic>
      <p:sp>
        <p:nvSpPr>
          <p:cNvPr id="44" name="BlokTextu 43">
            <a:extLst>
              <a:ext uri="{FF2B5EF4-FFF2-40B4-BE49-F238E27FC236}">
                <a16:creationId xmlns:a16="http://schemas.microsoft.com/office/drawing/2014/main" xmlns="" id="{532A5167-A48F-4069-9518-80EFFE84FA13}"/>
              </a:ext>
            </a:extLst>
          </p:cNvPr>
          <p:cNvSpPr txBox="1"/>
          <p:nvPr/>
        </p:nvSpPr>
        <p:spPr>
          <a:xfrm>
            <a:off x="4028616" y="1027213"/>
            <a:ext cx="413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>
                <a:latin typeface="+mj-lt"/>
              </a:rPr>
              <a:t>5.B</a:t>
            </a:r>
          </a:p>
          <a:p>
            <a:pPr algn="ctr"/>
            <a:r>
              <a:rPr lang="sk-SK" sz="4800" dirty="0">
                <a:latin typeface="+mj-lt"/>
              </a:rPr>
              <a:t>2016 - 2021</a:t>
            </a:r>
          </a:p>
        </p:txBody>
      </p:sp>
      <p:pic>
        <p:nvPicPr>
          <p:cNvPr id="4" name="Obrázok 3">
            <a:hlinkClick r:id="rId32" action="ppaction://hlinksldjump"/>
            <a:extLst>
              <a:ext uri="{FF2B5EF4-FFF2-40B4-BE49-F238E27FC236}">
                <a16:creationId xmlns:a16="http://schemas.microsoft.com/office/drawing/2014/main" xmlns="" id="{8F275BD7-CE2F-4B58-A91C-F51EF522C1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01" y="2881336"/>
            <a:ext cx="1078986" cy="1440000"/>
          </a:xfrm>
          <a:prstGeom prst="rect">
            <a:avLst/>
          </a:prstGeom>
        </p:spPr>
      </p:pic>
      <p:pic>
        <p:nvPicPr>
          <p:cNvPr id="8" name="Obrázok 7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0ABB3A1-9F81-4EF2-837C-CEE7143AA07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15" y="4906111"/>
            <a:ext cx="1080000" cy="1440000"/>
          </a:xfrm>
          <a:prstGeom prst="rect">
            <a:avLst/>
          </a:prstGeom>
        </p:spPr>
      </p:pic>
      <p:pic>
        <p:nvPicPr>
          <p:cNvPr id="12" name="Obrázok 11">
            <a:hlinkClick r:id="rId36" action="ppaction://hlinksldjump"/>
            <a:extLst>
              <a:ext uri="{FF2B5EF4-FFF2-40B4-BE49-F238E27FC236}">
                <a16:creationId xmlns:a16="http://schemas.microsoft.com/office/drawing/2014/main" xmlns="" id="{95631B96-3CC7-41BA-B58A-7197E7CD322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05" y="4935507"/>
            <a:ext cx="1116000" cy="141060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255971" y="2386755"/>
            <a:ext cx="2856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Mgr. Miroslava Štefániková</a:t>
            </a:r>
          </a:p>
          <a:p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510830" y="2390587"/>
            <a:ext cx="2134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Ing. Erika </a:t>
            </a:r>
            <a:r>
              <a:rPr lang="sk-SK" sz="1600" b="1" dirty="0" err="1"/>
              <a:t>Guzmová</a:t>
            </a:r>
            <a:endParaRPr lang="sk-SK" sz="1600" b="1" dirty="0"/>
          </a:p>
          <a:p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482228" y="4327686"/>
            <a:ext cx="100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Janka</a:t>
            </a:r>
            <a:endParaRPr lang="en-US" sz="16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911426" y="4312490"/>
            <a:ext cx="10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Kristína</a:t>
            </a:r>
            <a:endParaRPr lang="en-US" sz="16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3540025" y="4312490"/>
            <a:ext cx="8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Adéla</a:t>
            </a:r>
            <a:r>
              <a:rPr lang="sk-SK" sz="1600" b="1" dirty="0"/>
              <a:t> </a:t>
            </a:r>
            <a:endParaRPr lang="en-US" sz="16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4975442" y="4327686"/>
            <a:ext cx="9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Miriam</a:t>
            </a:r>
            <a:endParaRPr lang="en-US" sz="16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6684743" y="4312490"/>
            <a:ext cx="6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Lea</a:t>
            </a:r>
            <a:endParaRPr lang="en-US" sz="16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8125038" y="4311635"/>
            <a:ext cx="75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Júlia</a:t>
            </a:r>
            <a:endParaRPr lang="en-US" sz="16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9631815" y="4302789"/>
            <a:ext cx="956913" cy="34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Adrián</a:t>
            </a:r>
            <a:endParaRPr lang="en-US" sz="1600" b="1" dirty="0"/>
          </a:p>
        </p:txBody>
      </p:sp>
      <p:sp>
        <p:nvSpPr>
          <p:cNvPr id="22" name="BlokTextu 21"/>
          <p:cNvSpPr txBox="1"/>
          <p:nvPr/>
        </p:nvSpPr>
        <p:spPr>
          <a:xfrm>
            <a:off x="11082935" y="4327686"/>
            <a:ext cx="90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Ondrej</a:t>
            </a:r>
            <a:endParaRPr lang="en-US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440877" y="6326902"/>
            <a:ext cx="72390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Pavel</a:t>
            </a:r>
            <a:endParaRPr lang="en-US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1722630" y="6358811"/>
            <a:ext cx="113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Miroslav</a:t>
            </a:r>
            <a:endParaRPr lang="en-US" sz="1600" b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3129239" y="6317884"/>
            <a:ext cx="90154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Adam</a:t>
            </a:r>
            <a:endParaRPr lang="en-US" sz="16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4462256" y="6335780"/>
            <a:ext cx="84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Alex 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5783299" y="6346111"/>
            <a:ext cx="90154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Martin</a:t>
            </a:r>
            <a:endParaRPr lang="en-US" sz="1600" b="1" dirty="0"/>
          </a:p>
        </p:txBody>
      </p:sp>
      <p:sp>
        <p:nvSpPr>
          <p:cNvPr id="30" name="BlokTextu 29"/>
          <p:cNvSpPr txBox="1"/>
          <p:nvPr/>
        </p:nvSpPr>
        <p:spPr>
          <a:xfrm>
            <a:off x="7139787" y="6358811"/>
            <a:ext cx="93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Zuzana</a:t>
            </a:r>
            <a:endParaRPr lang="en-US" sz="16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8576737" y="6339602"/>
            <a:ext cx="85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Jakub</a:t>
            </a:r>
            <a:endParaRPr lang="en-US" sz="1600" b="1" dirty="0"/>
          </a:p>
        </p:txBody>
      </p:sp>
      <p:sp>
        <p:nvSpPr>
          <p:cNvPr id="34" name="BlokTextu 33"/>
          <p:cNvSpPr txBox="1"/>
          <p:nvPr/>
        </p:nvSpPr>
        <p:spPr>
          <a:xfrm>
            <a:off x="9858783" y="6358811"/>
            <a:ext cx="91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Patrícia</a:t>
            </a:r>
            <a:endParaRPr lang="en-US" sz="1600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11246080" y="6358811"/>
            <a:ext cx="94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Renáta</a:t>
            </a:r>
            <a:endParaRPr lang="en-US" sz="1600" b="1" dirty="0"/>
          </a:p>
        </p:txBody>
      </p:sp>
      <p:pic>
        <p:nvPicPr>
          <p:cNvPr id="1026" name="Picture 2" descr="Učiteľský zbor :: Egt-2019-rocenkab-sk9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10" y="630014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448743" y="208766"/>
            <a:ext cx="256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Riaditeľka školy</a:t>
            </a:r>
            <a:endParaRPr lang="en-US" b="1" dirty="0"/>
          </a:p>
        </p:txBody>
      </p:sp>
      <p:sp>
        <p:nvSpPr>
          <p:cNvPr id="38" name="BlokTextu 37"/>
          <p:cNvSpPr txBox="1"/>
          <p:nvPr/>
        </p:nvSpPr>
        <p:spPr>
          <a:xfrm>
            <a:off x="9456025" y="224110"/>
            <a:ext cx="197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Triedna učiteľka</a:t>
            </a:r>
            <a:endParaRPr lang="en-US" b="1" dirty="0"/>
          </a:p>
        </p:txBody>
      </p:sp>
      <p:sp>
        <p:nvSpPr>
          <p:cNvPr id="40" name="BlokTextu 39"/>
          <p:cNvSpPr txBox="1"/>
          <p:nvPr/>
        </p:nvSpPr>
        <p:spPr>
          <a:xfrm>
            <a:off x="3399614" y="574654"/>
            <a:ext cx="577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Evanjelické Gymnázium Tisovec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4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B8040EEB-82F1-447C-951E-FD5D261651BB}"/>
              </a:ext>
            </a:extLst>
          </p:cNvPr>
          <p:cNvSpPr txBox="1"/>
          <p:nvPr/>
        </p:nvSpPr>
        <p:spPr>
          <a:xfrm>
            <a:off x="1080856" y="729000"/>
            <a:ext cx="806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Patrícia </a:t>
            </a:r>
            <a:r>
              <a:rPr lang="sk-SK" sz="5400" dirty="0" err="1">
                <a:latin typeface="+mj-lt"/>
              </a:rPr>
              <a:t>Papová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E06A1DD5-A4E6-488E-AE28-674C63F9DFC9}"/>
              </a:ext>
            </a:extLst>
          </p:cNvPr>
          <p:cNvSpPr txBox="1"/>
          <p:nvPr/>
        </p:nvSpPr>
        <p:spPr>
          <a:xfrm>
            <a:off x="3153793" y="1553340"/>
            <a:ext cx="351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Hnúšťa</a:t>
            </a:r>
            <a:endParaRPr lang="sk-SK" sz="3200" dirty="0"/>
          </a:p>
        </p:txBody>
      </p:sp>
      <p:sp>
        <p:nvSpPr>
          <p:cNvPr id="4" name="Šípka: kruhová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31A6285-6B5F-4B41-AC5B-C7D4BAA6E998}"/>
              </a:ext>
            </a:extLst>
          </p:cNvPr>
          <p:cNvSpPr/>
          <p:nvPr/>
        </p:nvSpPr>
        <p:spPr>
          <a:xfrm>
            <a:off x="186431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7" name="Obrázok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5AB3AAE1-26B6-4254-BF85-649F23E2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29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CD8A3699-10E5-43A9-AB9B-6595AC7FAA75}"/>
              </a:ext>
            </a:extLst>
          </p:cNvPr>
          <p:cNvSpPr txBox="1"/>
          <p:nvPr/>
        </p:nvSpPr>
        <p:spPr>
          <a:xfrm>
            <a:off x="592955" y="2500790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Malá nezbednica, to je naša </a:t>
            </a:r>
            <a:r>
              <a:rPr lang="sk-SK" sz="2800" dirty="0" err="1">
                <a:latin typeface="+mj-lt"/>
              </a:rPr>
              <a:t>Paťa</a:t>
            </a:r>
            <a:r>
              <a:rPr lang="sk-SK" sz="2800" dirty="0">
                <a:latin typeface="+mj-lt"/>
              </a:rPr>
              <a:t>,</a:t>
            </a:r>
          </a:p>
          <a:p>
            <a:pPr algn="ctr"/>
            <a:r>
              <a:rPr lang="sk-SK" sz="2800" dirty="0">
                <a:latin typeface="+mj-lt"/>
              </a:rPr>
              <a:t>vypiť </a:t>
            </a:r>
            <a:r>
              <a:rPr lang="sk-SK" sz="2800" dirty="0" err="1">
                <a:latin typeface="+mj-lt"/>
              </a:rPr>
              <a:t>Fernet</a:t>
            </a:r>
            <a:r>
              <a:rPr lang="sk-SK" sz="2800" dirty="0">
                <a:latin typeface="+mj-lt"/>
              </a:rPr>
              <a:t> po škole hneď zavolá ťa.</a:t>
            </a:r>
          </a:p>
          <a:p>
            <a:pPr algn="ctr"/>
            <a:r>
              <a:rPr lang="sk-SK" sz="2800" dirty="0">
                <a:latin typeface="+mj-lt"/>
              </a:rPr>
              <a:t>Obľúbený predmet sú  prestávky,</a:t>
            </a:r>
          </a:p>
          <a:p>
            <a:pPr algn="ctr"/>
            <a:r>
              <a:rPr lang="sk-SK" sz="2800" dirty="0">
                <a:latin typeface="+mj-lt"/>
              </a:rPr>
              <a:t>je jej jedno aké má známky.</a:t>
            </a:r>
          </a:p>
          <a:p>
            <a:pPr algn="ctr"/>
            <a:r>
              <a:rPr lang="sk-SK" sz="2800" dirty="0">
                <a:latin typeface="+mj-lt"/>
              </a:rPr>
              <a:t>Sem tam nervy, sem tam depresie,</a:t>
            </a:r>
          </a:p>
          <a:p>
            <a:pPr algn="ctr"/>
            <a:r>
              <a:rPr lang="sk-SK" sz="2800" dirty="0">
                <a:latin typeface="+mj-lt"/>
              </a:rPr>
              <a:t>Lei desiatu vždy vyje.</a:t>
            </a:r>
            <a:endParaRPr lang="sk-S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66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EF629C5F-5AED-43EA-86C9-AAD23E048B66}"/>
              </a:ext>
            </a:extLst>
          </p:cNvPr>
          <p:cNvSpPr txBox="1"/>
          <p:nvPr/>
        </p:nvSpPr>
        <p:spPr>
          <a:xfrm>
            <a:off x="796716" y="830514"/>
            <a:ext cx="589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Renáta </a:t>
            </a:r>
            <a:r>
              <a:rPr lang="sk-SK" sz="5400" dirty="0" err="1">
                <a:latin typeface="+mj-lt"/>
              </a:rPr>
              <a:t>Riapošová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A1EE1872-1143-45E7-8645-0741E5B68613}"/>
              </a:ext>
            </a:extLst>
          </p:cNvPr>
          <p:cNvSpPr txBox="1"/>
          <p:nvPr/>
        </p:nvSpPr>
        <p:spPr>
          <a:xfrm>
            <a:off x="3076131" y="1492234"/>
            <a:ext cx="396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Brezno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413BF31-87E3-42FD-8201-A66A0350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2E0E982-DF02-4D42-A3EA-19BD5CEAACA8}"/>
              </a:ext>
            </a:extLst>
          </p:cNvPr>
          <p:cNvSpPr/>
          <p:nvPr/>
        </p:nvSpPr>
        <p:spPr>
          <a:xfrm>
            <a:off x="195309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74D7E619-7AF1-48DB-A809-73036FE47643}"/>
              </a:ext>
            </a:extLst>
          </p:cNvPr>
          <p:cNvSpPr txBox="1"/>
          <p:nvPr/>
        </p:nvSpPr>
        <p:spPr>
          <a:xfrm>
            <a:off x="696842" y="2373683"/>
            <a:ext cx="60945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Naša modrooká blondínka,</a:t>
            </a:r>
          </a:p>
          <a:p>
            <a:pPr algn="ctr"/>
            <a:r>
              <a:rPr lang="sk-SK" sz="2800" dirty="0">
                <a:latin typeface="+mj-lt"/>
              </a:rPr>
              <a:t>dostala toho veľa do vienka.</a:t>
            </a:r>
          </a:p>
          <a:p>
            <a:pPr algn="ctr"/>
            <a:r>
              <a:rPr lang="sk-SK" sz="2800" dirty="0">
                <a:latin typeface="+mj-lt"/>
              </a:rPr>
              <a:t>BIO, CHEM, túry a cvičenie,</a:t>
            </a:r>
          </a:p>
          <a:p>
            <a:pPr algn="ctr"/>
            <a:r>
              <a:rPr lang="sk-SK" sz="2800" dirty="0">
                <a:latin typeface="+mj-lt"/>
              </a:rPr>
              <a:t>to je jej veľké potešenie.</a:t>
            </a:r>
          </a:p>
          <a:p>
            <a:pPr algn="ctr"/>
            <a:r>
              <a:rPr lang="sk-SK" sz="2800" dirty="0">
                <a:latin typeface="+mj-lt"/>
              </a:rPr>
              <a:t>V budúcnosti ju stretneš v ambulancii,</a:t>
            </a:r>
          </a:p>
          <a:p>
            <a:pPr algn="ctr"/>
            <a:r>
              <a:rPr lang="sk-SK" sz="2800" dirty="0">
                <a:latin typeface="+mj-lt"/>
              </a:rPr>
              <a:t>ale pozor, podlieha </a:t>
            </a:r>
            <a:r>
              <a:rPr lang="sk-SK" sz="2800" dirty="0" err="1">
                <a:latin typeface="+mj-lt"/>
              </a:rPr>
              <a:t>prokrastinácii</a:t>
            </a:r>
            <a:r>
              <a:rPr lang="sk-SK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45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36287936-8A54-436F-B71E-E476673D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7" y="698221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57C9257-DE54-4083-BE70-AD1604C0776E}"/>
              </a:ext>
            </a:extLst>
          </p:cNvPr>
          <p:cNvSpPr txBox="1"/>
          <p:nvPr/>
        </p:nvSpPr>
        <p:spPr>
          <a:xfrm>
            <a:off x="266329" y="3013500"/>
            <a:ext cx="9037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latin typeface="+mj-lt"/>
              </a:rPr>
              <a:t>Mgr. Miroslava Štefániková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EEAFC987-64DF-4E78-8CB5-9139076ECDDE}"/>
              </a:ext>
            </a:extLst>
          </p:cNvPr>
          <p:cNvSpPr txBox="1"/>
          <p:nvPr/>
        </p:nvSpPr>
        <p:spPr>
          <a:xfrm>
            <a:off x="2743014" y="3782941"/>
            <a:ext cx="482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Riaditeľka</a:t>
            </a:r>
            <a:r>
              <a:rPr lang="sk-SK" sz="3200" dirty="0"/>
              <a:t> školy</a:t>
            </a:r>
          </a:p>
        </p:txBody>
      </p:sp>
      <p:sp>
        <p:nvSpPr>
          <p:cNvPr id="7" name="Šípka: kruhová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731B09B-4C3F-4020-A68F-9A2234CE3F99}"/>
              </a:ext>
            </a:extLst>
          </p:cNvPr>
          <p:cNvSpPr/>
          <p:nvPr/>
        </p:nvSpPr>
        <p:spPr>
          <a:xfrm>
            <a:off x="167480" y="6318000"/>
            <a:ext cx="360000" cy="540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D23922F-276E-4384-B5F5-3AB2953EF677}"/>
              </a:ext>
            </a:extLst>
          </p:cNvPr>
          <p:cNvSpPr txBox="1"/>
          <p:nvPr/>
        </p:nvSpPr>
        <p:spPr>
          <a:xfrm>
            <a:off x="527480" y="2931488"/>
            <a:ext cx="696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Ing. Erika </a:t>
            </a:r>
            <a:r>
              <a:rPr lang="sk-SK" sz="5400" dirty="0" err="1">
                <a:latin typeface="+mj-lt"/>
              </a:rPr>
              <a:t>Guzmová</a:t>
            </a:r>
            <a:endParaRPr lang="sk-SK" sz="5400" dirty="0"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EEFF55CB-31AC-45A4-AB01-A2372A4CEA9B}"/>
              </a:ext>
            </a:extLst>
          </p:cNvPr>
          <p:cNvSpPr txBox="1"/>
          <p:nvPr/>
        </p:nvSpPr>
        <p:spPr>
          <a:xfrm>
            <a:off x="2582290" y="3854818"/>
            <a:ext cx="447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Triedna</a:t>
            </a:r>
            <a:r>
              <a:rPr lang="sk-SK" sz="3200" dirty="0"/>
              <a:t> učiteľka</a:t>
            </a:r>
          </a:p>
        </p:txBody>
      </p:sp>
      <p:sp>
        <p:nvSpPr>
          <p:cNvPr id="9" name="Šípka: kruhová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5E8836-9AEF-49A8-977A-234FB3EACA5E}"/>
              </a:ext>
            </a:extLst>
          </p:cNvPr>
          <p:cNvSpPr/>
          <p:nvPr/>
        </p:nvSpPr>
        <p:spPr>
          <a:xfrm>
            <a:off x="167480" y="6318000"/>
            <a:ext cx="360000" cy="540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573" y="918000"/>
            <a:ext cx="405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5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6C343FD0-76D6-4B3A-8595-C535EB24A2F6}"/>
              </a:ext>
            </a:extLst>
          </p:cNvPr>
          <p:cNvSpPr txBox="1"/>
          <p:nvPr/>
        </p:nvSpPr>
        <p:spPr>
          <a:xfrm>
            <a:off x="844556" y="890241"/>
            <a:ext cx="659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Janka Baranová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D12AA24-9C0D-4B93-B352-E2FF237849C7}"/>
              </a:ext>
            </a:extLst>
          </p:cNvPr>
          <p:cNvSpPr txBox="1"/>
          <p:nvPr/>
        </p:nvSpPr>
        <p:spPr>
          <a:xfrm>
            <a:off x="2755039" y="1643401"/>
            <a:ext cx="587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Ratkovské Bystré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8C05241-A868-47C7-BBE0-1BC4D714C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3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1113887-6475-49EA-9F2D-331BEDA8F014}"/>
              </a:ext>
            </a:extLst>
          </p:cNvPr>
          <p:cNvSpPr/>
          <p:nvPr/>
        </p:nvSpPr>
        <p:spPr>
          <a:xfrm>
            <a:off x="186431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5331521-ACEF-4803-8E25-10C4121FD5A3}"/>
              </a:ext>
            </a:extLst>
          </p:cNvPr>
          <p:cNvSpPr txBox="1"/>
          <p:nvPr/>
        </p:nvSpPr>
        <p:spPr>
          <a:xfrm>
            <a:off x="546431" y="2766883"/>
            <a:ext cx="609452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Janka hnedovláska, krásne očká,</a:t>
            </a:r>
          </a:p>
          <a:p>
            <a:pPr algn="ctr"/>
            <a:r>
              <a:rPr lang="sk-SK" sz="2800" dirty="0">
                <a:latin typeface="+mj-lt"/>
              </a:rPr>
              <a:t>Tvár ako anjelik milú,</a:t>
            </a:r>
          </a:p>
          <a:p>
            <a:pPr algn="ctr"/>
            <a:r>
              <a:rPr lang="sk-SK" sz="2800" dirty="0">
                <a:latin typeface="+mj-lt"/>
              </a:rPr>
              <a:t>usmieva sa (skoro) každú chvíľu.</a:t>
            </a:r>
          </a:p>
          <a:p>
            <a:pPr algn="ctr"/>
            <a:r>
              <a:rPr lang="sk-SK" sz="2800" dirty="0">
                <a:latin typeface="+mj-lt"/>
              </a:rPr>
              <a:t>Ticho ostať pre ňu hriech,</a:t>
            </a:r>
          </a:p>
          <a:p>
            <a:pPr algn="ctr"/>
            <a:r>
              <a:rPr lang="sk-SK" sz="2800" dirty="0">
                <a:latin typeface="+mj-lt"/>
              </a:rPr>
              <a:t>celou chodbou znie jej smiech</a:t>
            </a:r>
            <a:r>
              <a:rPr lang="sk-SK" sz="3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4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46AAA985-06E2-4D4C-9B64-802F003B4BA9}"/>
              </a:ext>
            </a:extLst>
          </p:cNvPr>
          <p:cNvSpPr txBox="1"/>
          <p:nvPr/>
        </p:nvSpPr>
        <p:spPr>
          <a:xfrm>
            <a:off x="809859" y="729000"/>
            <a:ext cx="690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Kristína </a:t>
            </a:r>
            <a:r>
              <a:rPr lang="sk-SK" sz="5400" dirty="0" err="1">
                <a:latin typeface="+mj-lt"/>
              </a:rPr>
              <a:t>Csépeová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F8D65E8C-171B-4807-B77B-04F62423C069}"/>
              </a:ext>
            </a:extLst>
          </p:cNvPr>
          <p:cNvSpPr txBox="1"/>
          <p:nvPr/>
        </p:nvSpPr>
        <p:spPr>
          <a:xfrm>
            <a:off x="2903938" y="1390720"/>
            <a:ext cx="687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Fiľakovo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3A74412-FF0D-4FB1-8B41-002C00FAC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65" y="729000"/>
            <a:ext cx="4048276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52705F-3779-4C37-9FF3-611B81A6AA08}"/>
              </a:ext>
            </a:extLst>
          </p:cNvPr>
          <p:cNvSpPr/>
          <p:nvPr/>
        </p:nvSpPr>
        <p:spPr>
          <a:xfrm>
            <a:off x="186431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932EDF8D-1C89-42FA-AE4C-AE4505E03277}"/>
              </a:ext>
            </a:extLst>
          </p:cNvPr>
          <p:cNvSpPr txBox="1"/>
          <p:nvPr/>
        </p:nvSpPr>
        <p:spPr>
          <a:xfrm>
            <a:off x="546431" y="2028100"/>
            <a:ext cx="60945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S nikým nepriateľka nie je, </a:t>
            </a:r>
          </a:p>
          <a:p>
            <a:pPr algn="ctr"/>
            <a:r>
              <a:rPr lang="sk-SK" sz="2800" dirty="0">
                <a:latin typeface="+mj-lt"/>
              </a:rPr>
              <a:t>keď má radosť, tak sa smeje.</a:t>
            </a:r>
          </a:p>
          <a:p>
            <a:pPr algn="ctr"/>
            <a:r>
              <a:rPr lang="sk-SK" sz="2800" dirty="0">
                <a:latin typeface="+mj-lt"/>
              </a:rPr>
              <a:t>Športovkyňa veľká je,</a:t>
            </a:r>
          </a:p>
          <a:p>
            <a:pPr algn="ctr"/>
            <a:r>
              <a:rPr lang="sk-SK" sz="2800" dirty="0">
                <a:latin typeface="+mj-lt"/>
              </a:rPr>
              <a:t>činkám a posilňovni nepovie nie.</a:t>
            </a:r>
          </a:p>
          <a:p>
            <a:pPr algn="ctr"/>
            <a:r>
              <a:rPr lang="sk-SK" sz="2800" dirty="0">
                <a:latin typeface="+mj-lt"/>
              </a:rPr>
              <a:t>Dejepisom, nemčinou či občianskou sa zapodieva,</a:t>
            </a:r>
          </a:p>
          <a:p>
            <a:pPr algn="ctr"/>
            <a:r>
              <a:rPr lang="sk-SK" sz="2800" dirty="0">
                <a:latin typeface="+mj-lt"/>
              </a:rPr>
              <a:t>rada však aj pri seriáloch odpočíva.</a:t>
            </a:r>
          </a:p>
          <a:p>
            <a:pPr algn="ctr"/>
            <a:r>
              <a:rPr lang="sk-SK" sz="2800" dirty="0">
                <a:latin typeface="+mj-lt"/>
              </a:rPr>
              <a:t>Hnedovláska naša čokoládku rada zje,</a:t>
            </a:r>
          </a:p>
          <a:p>
            <a:pPr algn="ctr"/>
            <a:r>
              <a:rPr lang="sk-SK" sz="2800" dirty="0">
                <a:latin typeface="+mj-lt"/>
              </a:rPr>
              <a:t>jej jemnučký prízvuk sa nezaprie.</a:t>
            </a:r>
          </a:p>
        </p:txBody>
      </p:sp>
    </p:spTree>
    <p:extLst>
      <p:ext uri="{BB962C8B-B14F-4D97-AF65-F5344CB8AC3E}">
        <p14:creationId xmlns:p14="http://schemas.microsoft.com/office/powerpoint/2010/main" val="22692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F3FE00D7-EC7F-4793-9DC7-BB5A4BE17EB8}"/>
              </a:ext>
            </a:extLst>
          </p:cNvPr>
          <p:cNvSpPr txBox="1"/>
          <p:nvPr/>
        </p:nvSpPr>
        <p:spPr>
          <a:xfrm>
            <a:off x="346228" y="844872"/>
            <a:ext cx="845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>
                <a:latin typeface="+mj-lt"/>
              </a:rPr>
              <a:t>Adéla</a:t>
            </a:r>
            <a:r>
              <a:rPr lang="sk-SK" sz="5400" dirty="0">
                <a:latin typeface="+mj-lt"/>
              </a:rPr>
              <a:t> Klára </a:t>
            </a:r>
            <a:r>
              <a:rPr lang="sk-SK" sz="5400" dirty="0" err="1">
                <a:latin typeface="+mj-lt"/>
              </a:rPr>
              <a:t>Dančová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AD0BD380-1BE9-4033-91CD-F38589E4DD54}"/>
              </a:ext>
            </a:extLst>
          </p:cNvPr>
          <p:cNvSpPr txBox="1"/>
          <p:nvPr/>
        </p:nvSpPr>
        <p:spPr>
          <a:xfrm>
            <a:off x="3249228" y="1622464"/>
            <a:ext cx="450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Píla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0BC05D9-92B6-435D-84E2-3D7B81074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08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529D4D2-7382-4150-8F41-D7D3C0574DDB}"/>
              </a:ext>
            </a:extLst>
          </p:cNvPr>
          <p:cNvSpPr/>
          <p:nvPr/>
        </p:nvSpPr>
        <p:spPr>
          <a:xfrm>
            <a:off x="166228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58475CD2-8D79-4F2A-9B2D-3588553230F8}"/>
              </a:ext>
            </a:extLst>
          </p:cNvPr>
          <p:cNvSpPr txBox="1"/>
          <p:nvPr/>
        </p:nvSpPr>
        <p:spPr>
          <a:xfrm>
            <a:off x="551592" y="2764729"/>
            <a:ext cx="6094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Adela je párty žena,</a:t>
            </a:r>
          </a:p>
          <a:p>
            <a:pPr algn="ctr"/>
            <a:r>
              <a:rPr lang="sk-SK" sz="2800" dirty="0">
                <a:latin typeface="+mj-lt"/>
              </a:rPr>
              <a:t>zo zlého dňa spraví vtip,</a:t>
            </a:r>
          </a:p>
          <a:p>
            <a:pPr algn="ctr"/>
            <a:r>
              <a:rPr lang="sk-SK" sz="2800" dirty="0">
                <a:latin typeface="+mj-lt"/>
              </a:rPr>
              <a:t>na privátoch zábran nemá,</a:t>
            </a:r>
          </a:p>
          <a:p>
            <a:pPr algn="ctr"/>
            <a:r>
              <a:rPr lang="sk-SK" sz="2800" dirty="0">
                <a:latin typeface="+mj-lt"/>
              </a:rPr>
              <a:t>a s každým sa vie pobaviť.</a:t>
            </a:r>
          </a:p>
        </p:txBody>
      </p:sp>
    </p:spTree>
    <p:extLst>
      <p:ext uri="{BB962C8B-B14F-4D97-AF65-F5344CB8AC3E}">
        <p14:creationId xmlns:p14="http://schemas.microsoft.com/office/powerpoint/2010/main" val="160483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B170CE2E-4769-4012-97BD-9001ED6219F1}"/>
              </a:ext>
            </a:extLst>
          </p:cNvPr>
          <p:cNvSpPr txBox="1"/>
          <p:nvPr/>
        </p:nvSpPr>
        <p:spPr>
          <a:xfrm>
            <a:off x="833365" y="868948"/>
            <a:ext cx="602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Miriam Dekrétová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BD376D50-D5C1-4BF8-9E0F-577BEA9B44BC}"/>
              </a:ext>
            </a:extLst>
          </p:cNvPr>
          <p:cNvSpPr txBox="1"/>
          <p:nvPr/>
        </p:nvSpPr>
        <p:spPr>
          <a:xfrm>
            <a:off x="3004408" y="1673190"/>
            <a:ext cx="362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Michalová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F8126837-AD19-4575-8EA3-957E172E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5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Šípka: kruhová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6EAA38-0221-43E4-AAC3-5378D40C66E6}"/>
              </a:ext>
            </a:extLst>
          </p:cNvPr>
          <p:cNvSpPr/>
          <p:nvPr/>
        </p:nvSpPr>
        <p:spPr>
          <a:xfrm>
            <a:off x="230819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5216054C-8258-4787-9AC9-06EAFC6EF5FB}"/>
              </a:ext>
            </a:extLst>
          </p:cNvPr>
          <p:cNvSpPr txBox="1"/>
          <p:nvPr/>
        </p:nvSpPr>
        <p:spPr>
          <a:xfrm>
            <a:off x="590819" y="2600543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Mirka, kľudný človek, nezdá sa,</a:t>
            </a:r>
          </a:p>
          <a:p>
            <a:pPr algn="ctr"/>
            <a:r>
              <a:rPr lang="sk-SK" sz="2800" dirty="0" err="1">
                <a:latin typeface="+mj-lt"/>
              </a:rPr>
              <a:t>biolu</a:t>
            </a:r>
            <a:r>
              <a:rPr lang="sk-SK" sz="2800" dirty="0">
                <a:latin typeface="+mj-lt"/>
              </a:rPr>
              <a:t>, chémiu vyštuduje jedna krása.</a:t>
            </a:r>
          </a:p>
          <a:p>
            <a:pPr algn="ctr"/>
            <a:r>
              <a:rPr lang="sk-SK" sz="2800" dirty="0">
                <a:latin typeface="+mj-lt"/>
              </a:rPr>
              <a:t>Náš </a:t>
            </a:r>
            <a:r>
              <a:rPr lang="sk-SK" sz="2800" dirty="0" err="1">
                <a:latin typeface="+mj-lt"/>
              </a:rPr>
              <a:t>plankový</a:t>
            </a:r>
            <a:r>
              <a:rPr lang="sk-SK" sz="2800" dirty="0">
                <a:latin typeface="+mj-lt"/>
              </a:rPr>
              <a:t> hrdina,</a:t>
            </a:r>
          </a:p>
          <a:p>
            <a:pPr algn="ctr"/>
            <a:r>
              <a:rPr lang="sk-SK" sz="2800" dirty="0">
                <a:latin typeface="+mj-lt"/>
              </a:rPr>
              <a:t>na klavíri zahrá v pohode aj </a:t>
            </a:r>
            <a:r>
              <a:rPr lang="sk-SK" sz="2800" dirty="0" err="1">
                <a:latin typeface="+mj-lt"/>
              </a:rPr>
              <a:t>Chopina</a:t>
            </a:r>
            <a:r>
              <a:rPr lang="sk-SK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8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86BAB12-89FE-4626-8D73-CF8EC09FC4D8}"/>
              </a:ext>
            </a:extLst>
          </p:cNvPr>
          <p:cNvSpPr txBox="1"/>
          <p:nvPr/>
        </p:nvSpPr>
        <p:spPr>
          <a:xfrm>
            <a:off x="1562284" y="757016"/>
            <a:ext cx="584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latin typeface="+mj-lt"/>
              </a:rPr>
              <a:t>Lea </a:t>
            </a:r>
            <a:r>
              <a:rPr lang="sk-SK" sz="5400" dirty="0" err="1">
                <a:latin typeface="+mj-lt"/>
              </a:rPr>
              <a:t>Domská</a:t>
            </a:r>
            <a:endParaRPr lang="sk-SK" sz="5400" dirty="0">
              <a:latin typeface="+mj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6CEDE0F7-7038-4E56-9F23-5C60522B59F0}"/>
              </a:ext>
            </a:extLst>
          </p:cNvPr>
          <p:cNvSpPr txBox="1"/>
          <p:nvPr/>
        </p:nvSpPr>
        <p:spPr>
          <a:xfrm>
            <a:off x="3110278" y="1464250"/>
            <a:ext cx="449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Klenovec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6175726-1777-4694-9C5A-59EAB4763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7" y="729000"/>
            <a:ext cx="4050000" cy="540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Šípka: kruhová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0599C3-050C-4195-8807-2C92413C93D1}"/>
              </a:ext>
            </a:extLst>
          </p:cNvPr>
          <p:cNvSpPr/>
          <p:nvPr/>
        </p:nvSpPr>
        <p:spPr>
          <a:xfrm>
            <a:off x="213064" y="6318000"/>
            <a:ext cx="360000" cy="5400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3F20D84A-4A1A-4C19-B350-BB194E252EFA}"/>
              </a:ext>
            </a:extLst>
          </p:cNvPr>
          <p:cNvSpPr txBox="1"/>
          <p:nvPr/>
        </p:nvSpPr>
        <p:spPr>
          <a:xfrm>
            <a:off x="573064" y="2285207"/>
            <a:ext cx="60945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Hlava triedy to je Lea</a:t>
            </a:r>
          </a:p>
          <a:p>
            <a:pPr algn="ctr"/>
            <a:r>
              <a:rPr lang="sk-SK" sz="2800" dirty="0">
                <a:latin typeface="+mj-lt"/>
              </a:rPr>
              <a:t>Vybaví vždy to čo treba</a:t>
            </a:r>
          </a:p>
          <a:p>
            <a:pPr algn="ctr"/>
            <a:r>
              <a:rPr lang="sk-SK" sz="2800" dirty="0">
                <a:latin typeface="+mj-lt"/>
              </a:rPr>
              <a:t>Na veterinu sa </a:t>
            </a:r>
            <a:r>
              <a:rPr lang="sk-SK" sz="2800" dirty="0" err="1">
                <a:latin typeface="+mj-lt"/>
              </a:rPr>
              <a:t>pilne</a:t>
            </a:r>
            <a:r>
              <a:rPr lang="sk-SK" sz="2800" dirty="0">
                <a:latin typeface="+mj-lt"/>
              </a:rPr>
              <a:t> pripravuje </a:t>
            </a:r>
          </a:p>
          <a:p>
            <a:pPr algn="ctr"/>
            <a:r>
              <a:rPr lang="sk-SK" sz="2800" dirty="0">
                <a:latin typeface="+mj-lt"/>
              </a:rPr>
              <a:t>pri teste ti pomôcť nikdy nezabudne</a:t>
            </a:r>
          </a:p>
          <a:p>
            <a:pPr algn="ctr"/>
            <a:r>
              <a:rPr lang="sk-SK" sz="2800" dirty="0">
                <a:latin typeface="+mj-lt"/>
              </a:rPr>
              <a:t>a keď už sa inak nedá</a:t>
            </a:r>
          </a:p>
          <a:p>
            <a:pPr algn="ctr"/>
            <a:r>
              <a:rPr lang="sk-SK" sz="2800" dirty="0" err="1">
                <a:latin typeface="+mj-lt"/>
              </a:rPr>
              <a:t>fernet</a:t>
            </a:r>
            <a:r>
              <a:rPr lang="sk-SK" sz="2800" dirty="0">
                <a:latin typeface="+mj-lt"/>
              </a:rPr>
              <a:t> citrus jej objednať treba.</a:t>
            </a:r>
          </a:p>
        </p:txBody>
      </p:sp>
    </p:spTree>
    <p:extLst>
      <p:ext uri="{BB962C8B-B14F-4D97-AF65-F5344CB8AC3E}">
        <p14:creationId xmlns:p14="http://schemas.microsoft.com/office/powerpoint/2010/main" val="18622080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3B2321"/>
      </a:dk2>
      <a:lt2>
        <a:srgbClr val="E8E4E2"/>
      </a:lt2>
      <a:accent1>
        <a:srgbClr val="4DA4C3"/>
      </a:accent1>
      <a:accent2>
        <a:srgbClr val="3B61B1"/>
      </a:accent2>
      <a:accent3>
        <a:srgbClr val="584DC3"/>
      </a:accent3>
      <a:accent4>
        <a:srgbClr val="783BB1"/>
      </a:accent4>
      <a:accent5>
        <a:srgbClr val="BB4DC3"/>
      </a:accent5>
      <a:accent6>
        <a:srgbClr val="B13B88"/>
      </a:accent6>
      <a:hlink>
        <a:srgbClr val="BF613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645</Words>
  <Application>Microsoft Office PowerPoint</Application>
  <PresentationFormat>Širokouhlá</PresentationFormat>
  <Paragraphs>150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Modern Love</vt:lpstr>
      <vt:lpstr>The Hand</vt:lpstr>
      <vt:lpstr>SketchyVTI</vt:lpstr>
      <vt:lpstr>Elektronické tablo  5.B 2021  Ad Revidendum 2026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tablo  5.B 2021</dc:title>
  <dc:creator>Katarína Sojková</dc:creator>
  <cp:lastModifiedBy>q</cp:lastModifiedBy>
  <cp:revision>36</cp:revision>
  <dcterms:created xsi:type="dcterms:W3CDTF">2021-03-24T09:35:58Z</dcterms:created>
  <dcterms:modified xsi:type="dcterms:W3CDTF">2021-05-17T08:53:09Z</dcterms:modified>
</cp:coreProperties>
</file>