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33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024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14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643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020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486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2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87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3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122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56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EC73-AC20-403F-ABE6-187C906E0431}" type="datetimeFigureOut">
              <a:rPr lang="sk-SK" smtClean="0"/>
              <a:t>22. 10. 2020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086BE-00F3-42F6-AE41-D6F1C89725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283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Nástroje na uvedenie výrobku na trh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64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Výstavy a veľtrhy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45920"/>
            <a:ext cx="10515600" cy="4531043"/>
          </a:xfrm>
        </p:spPr>
        <p:txBody>
          <a:bodyPr/>
          <a:lstStyle/>
          <a:p>
            <a:r>
              <a:rPr lang="sk-SK" dirty="0" smtClean="0"/>
              <a:t>Výstavné stánky na veľtrhoch.</a:t>
            </a:r>
          </a:p>
          <a:p>
            <a:r>
              <a:rPr lang="sk-SK" dirty="0" smtClean="0"/>
              <a:t>Výhoda okamžitej spätnej väzby od potenciálnych zákazníkov.</a:t>
            </a:r>
          </a:p>
          <a:p>
            <a:r>
              <a:rPr lang="sk-SK" dirty="0" smtClean="0"/>
              <a:t>Môže to byť rozhodujúci impulz pri „dolaďovaní“ vášho výrobku alebo služby, pri stanovení ceny...</a:t>
            </a:r>
          </a:p>
          <a:p>
            <a:r>
              <a:rPr lang="sk-SK" dirty="0" smtClean="0"/>
              <a:t>Nevýhoda: odhaľujete svoj zámer ostatným podnikateľom, ktorí sa môžu stať vašimi konkurentmi.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11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Pilotná štúdia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 smtClean="0"/>
              <a:t>Ak chcete </a:t>
            </a:r>
            <a:r>
              <a:rPr lang="sk-SK" altLang="sk-SK" dirty="0"/>
              <a:t>vstúpiť s novým produktom na celoštátny trh, je vhodné najskôr jeho rozšírenie na malom území</a:t>
            </a:r>
            <a:r>
              <a:rPr lang="sk-SK" altLang="sk-SK" dirty="0" smtClean="0"/>
              <a:t>.</a:t>
            </a:r>
          </a:p>
          <a:p>
            <a:r>
              <a:rPr lang="sk-SK" altLang="sk-SK" dirty="0" smtClean="0"/>
              <a:t>Ak je pilotný projekt úspešný, potom môžete produkt alebo službu s väčšou istotou preniesť na celoštátnu úroveň</a:t>
            </a:r>
            <a:endParaRPr lang="sk-SK" alt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648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Inzercia</a:t>
            </a:r>
          </a:p>
          <a:p>
            <a:r>
              <a:rPr lang="sk-SK" dirty="0" smtClean="0"/>
              <a:t>Vzorky</a:t>
            </a:r>
          </a:p>
          <a:p>
            <a:r>
              <a:rPr lang="sk-SK" dirty="0" smtClean="0"/>
              <a:t>Propagačný materiál</a:t>
            </a:r>
          </a:p>
          <a:p>
            <a:r>
              <a:rPr lang="sk-SK" dirty="0" smtClean="0"/>
              <a:t>Neformálna diskusná skupina</a:t>
            </a:r>
          </a:p>
          <a:p>
            <a:r>
              <a:rPr lang="sk-SK" dirty="0" smtClean="0"/>
              <a:t>Roznášanie letákov</a:t>
            </a:r>
          </a:p>
          <a:p>
            <a:r>
              <a:rPr lang="sk-SK" dirty="0" smtClean="0"/>
              <a:t>Výstavy a veľtrhy</a:t>
            </a:r>
          </a:p>
          <a:p>
            <a:r>
              <a:rPr lang="sk-SK" dirty="0" smtClean="0"/>
              <a:t>Pilotná štúdia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688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Inzercia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45030"/>
            <a:ext cx="10515600" cy="5131933"/>
          </a:xfrm>
        </p:spPr>
        <p:txBody>
          <a:bodyPr/>
          <a:lstStyle/>
          <a:p>
            <a:r>
              <a:rPr lang="sk-SK" dirty="0" smtClean="0"/>
              <a:t>Pre veľkoobchodné organizácie je to najjednoduchší spôsob, ako zistiť reakciu trhu.</a:t>
            </a:r>
          </a:p>
          <a:p>
            <a:r>
              <a:rPr lang="sk-SK" dirty="0" smtClean="0"/>
              <a:t>Uverejnite jeden, alebo sériu inzerátov, akoby už bol výrobok alebo služba k dispozícii (aj v prípade, že je  len v štádiu vývoja) – zistíme reakciu, ktorú inzerát vyvolá.</a:t>
            </a:r>
          </a:p>
          <a:p>
            <a:r>
              <a:rPr lang="sk-SK" dirty="0" smtClean="0"/>
              <a:t>Inzerát nesmie byť zavádzajúci, nesmie vyžadovať žiadne peniaze v hotovosti.</a:t>
            </a:r>
          </a:p>
          <a:p>
            <a:r>
              <a:rPr lang="sk-SK" dirty="0" smtClean="0"/>
              <a:t>Mal by nabádať k zisteniu ďalších informácií.</a:t>
            </a:r>
          </a:p>
          <a:p>
            <a:r>
              <a:rPr lang="sk-SK" dirty="0" smtClean="0"/>
              <a:t>Musí byť stimulujúci, aby ste dostali spätnú väzbu.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470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Vzorky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23406"/>
            <a:ext cx="10515600" cy="5053557"/>
          </a:xfrm>
        </p:spPr>
        <p:txBody>
          <a:bodyPr/>
          <a:lstStyle/>
          <a:p>
            <a:r>
              <a:rPr lang="sk-SK" dirty="0" smtClean="0"/>
              <a:t>Ak vyrábate produkty, ktoré by sa mali predávať v obchodnej sieti, skôr než začnete vyrábať, mohli by ste potenciálnym zákazníkom poskytnúť vzorky.</a:t>
            </a:r>
          </a:p>
          <a:p>
            <a:r>
              <a:rPr lang="sk-SK" dirty="0" smtClean="0"/>
              <a:t>Mohli by ste vzorky vystaviť na veľtrhu a získať objednávky.</a:t>
            </a:r>
          </a:p>
          <a:p>
            <a:r>
              <a:rPr lang="sk-SK" dirty="0" smtClean="0"/>
              <a:t>V niektorých prípadoch je užitočné, aby si potenciálny veľký zákazník mohol vyskúšať vzorky výrobku bezplatne – toto umožňuje zákazníkovi výrobky zhodnotiť a môže vám poskytnúť cenné informácie.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924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841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Propagačný materiál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62594"/>
            <a:ext cx="10515600" cy="5014369"/>
          </a:xfrm>
        </p:spPr>
        <p:txBody>
          <a:bodyPr/>
          <a:lstStyle/>
          <a:p>
            <a:r>
              <a:rPr lang="sk-SK" dirty="0" smtClean="0"/>
              <a:t>Je list, ktorý sa posiela potenciálnemu zákazníkovi s podrobnosťami o novom výrobku alebo službe a vyžaduje reakciu</a:t>
            </a:r>
          </a:p>
          <a:p>
            <a:r>
              <a:rPr lang="sk-SK" dirty="0" smtClean="0"/>
              <a:t>Môže to byť efektívna technika hlavne v prípade, keď sú zákazníkmi podnikatelia a listy sú adresované na meno.</a:t>
            </a:r>
          </a:p>
          <a:p>
            <a:r>
              <a:rPr lang="sk-SK" dirty="0" smtClean="0"/>
              <a:t>Venujte čas zostaveniu kvalitného listu.</a:t>
            </a:r>
          </a:p>
          <a:p>
            <a:r>
              <a:rPr lang="sk-SK" dirty="0" smtClean="0"/>
              <a:t>List by mal byť krátky a reakcia naň jednoduchá.</a:t>
            </a:r>
          </a:p>
          <a:p>
            <a:r>
              <a:rPr lang="sk-SK" dirty="0" smtClean="0"/>
              <a:t>Ak píšete zákazníkovi, priložte ofrankovanú obálku s adresou na odpoveď.</a:t>
            </a:r>
          </a:p>
          <a:p>
            <a:r>
              <a:rPr lang="sk-SK" dirty="0" smtClean="0"/>
              <a:t>Čím je list cielenejší, tým bude pravdepodobná reakcia lepšia.</a:t>
            </a:r>
          </a:p>
          <a:p>
            <a:r>
              <a:rPr lang="sk-SK" dirty="0" smtClean="0"/>
              <a:t>Na získanie informácií, môžete použiť aj telefón.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305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 descr="C:\Users\ssus\Pictures\Saved Pictures\propagačný materiál - list.jpg"/>
          <p:cNvPicPr>
            <a:picLocks noGrp="1"/>
          </p:cNvPicPr>
          <p:nvPr>
            <p:ph idx="4294967295"/>
          </p:nvPr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71" r="1"/>
          <a:stretch/>
        </p:blipFill>
        <p:spPr bwMode="auto">
          <a:xfrm>
            <a:off x="3017519" y="627017"/>
            <a:ext cx="6400801" cy="58782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483326" y="731520"/>
            <a:ext cx="2024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Príklad propagačného listu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187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Pozri aj </a:t>
            </a:r>
          </a:p>
          <a:p>
            <a:r>
              <a:rPr lang="sk-SK" dirty="0" smtClean="0"/>
              <a:t>https://sk.discount2020.net/content?c=maturitne%20obleky%20propagacny%20list&amp;id=1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230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Neformálna diskusná skupina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Vybraní ľudia z cieľového trhu (súčasní alebo potenciálny zákazníci) vytvoria neformálnu diskusnú skupinu a zúčastnia sa stretnutí, kde im je predvedený prototyp nového výrobku alebo vzorky nového balenia, alebo dostanú úplný opis novej služby.</a:t>
            </a:r>
          </a:p>
          <a:p>
            <a:r>
              <a:rPr lang="sk-SK" dirty="0" smtClean="0"/>
              <a:t>Na požiadanie si pripravia otázky.</a:t>
            </a:r>
          </a:p>
          <a:p>
            <a:r>
              <a:rPr lang="sk-SK" dirty="0" smtClean="0"/>
              <a:t>Najprv sa používajú uzavreté otázky, neskôr sa prechádza k otázkam otvorenejším – stále je v pozornosti daný predmet. </a:t>
            </a:r>
          </a:p>
          <a:p>
            <a:r>
              <a:rPr lang="sk-SK" dirty="0" smtClean="0"/>
              <a:t>Otvorenú diskusiu vedie moderátor, aby sa zabránilo ovplyvňovaniu ostatných účastníkov dominantnými osobami.</a:t>
            </a:r>
          </a:p>
          <a:p>
            <a:r>
              <a:rPr lang="sk-SK" dirty="0" smtClean="0"/>
              <a:t>Úlohou diskusnej skupiny je dať jednotlivcom možnosť vyjadriť svoj názor na váš projekt (výrobok, službu)</a:t>
            </a:r>
          </a:p>
          <a:p>
            <a:r>
              <a:rPr lang="sk-SK" dirty="0" smtClean="0"/>
              <a:t>Všetky reakcie sa starostlivo zaznamenajú- často na video, aby sa potom mohli podrobne rozanalyzovať.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326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96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Roznášanie letákov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58092"/>
            <a:ext cx="10515600" cy="5118871"/>
          </a:xfrm>
        </p:spPr>
        <p:txBody>
          <a:bodyPr/>
          <a:lstStyle/>
          <a:p>
            <a:r>
              <a:rPr lang="sk-SK" dirty="0" smtClean="0"/>
              <a:t>Používa sa v prípade väčšej cieľovej skupiny, </a:t>
            </a:r>
            <a:r>
              <a:rPr lang="sk-SK" dirty="0"/>
              <a:t>j</a:t>
            </a:r>
            <a:r>
              <a:rPr lang="sk-SK" dirty="0" smtClean="0"/>
              <a:t>e menej osobné.</a:t>
            </a:r>
          </a:p>
          <a:p>
            <a:r>
              <a:rPr lang="sk-SK" dirty="0" smtClean="0"/>
              <a:t>Letáky s charakteristikou vášho výrobku alebo služby s podrobnosťami o kontakte sa doručujú verejnosti do schránok.</a:t>
            </a:r>
          </a:p>
          <a:p>
            <a:r>
              <a:rPr lang="sk-SK" dirty="0" smtClean="0"/>
              <a:t>Roznášanie letákov sa používa v prípade miestnych zákazníkov.</a:t>
            </a:r>
          </a:p>
          <a:p>
            <a:r>
              <a:rPr lang="sk-SK" dirty="0" smtClean="0"/>
              <a:t>V prípade širšej siete sa letáky môžu vkladať do novín alebo časopisov (kde sa im hovorí „príloha“) </a:t>
            </a: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31493710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526</Words>
  <Application>Microsoft Office PowerPoint</Application>
  <PresentationFormat>Širokouhlá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Motív balíka Office</vt:lpstr>
      <vt:lpstr>Nástroje na uvedenie výrobku na trh</vt:lpstr>
      <vt:lpstr>Prezentácia programu PowerPoint</vt:lpstr>
      <vt:lpstr>Inzercia</vt:lpstr>
      <vt:lpstr>Vzorky</vt:lpstr>
      <vt:lpstr>Propagačný materiál</vt:lpstr>
      <vt:lpstr>Prezentácia programu PowerPoint</vt:lpstr>
      <vt:lpstr>Prezentácia programu PowerPoint</vt:lpstr>
      <vt:lpstr>Neformálna diskusná skupina</vt:lpstr>
      <vt:lpstr>Roznášanie letákov</vt:lpstr>
      <vt:lpstr>Výstavy a veľtrhy</vt:lpstr>
      <vt:lpstr>Pilotná štúdia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na uvedenie výrobku na trh</dc:title>
  <dc:creator>ssus</dc:creator>
  <cp:lastModifiedBy>ssus</cp:lastModifiedBy>
  <cp:revision>14</cp:revision>
  <dcterms:created xsi:type="dcterms:W3CDTF">2020-10-22T18:41:14Z</dcterms:created>
  <dcterms:modified xsi:type="dcterms:W3CDTF">2020-10-22T21:10:09Z</dcterms:modified>
</cp:coreProperties>
</file>