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20F97F-4255-4539-8186-E98A9A048FD9}" v="1070" dt="2021-06-09T18:05:33.2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yk Płoszaj" userId="S::u364@spnr350.onmicrosoft.com::0db2e827-3b4e-4aab-86e4-dca5b3335cc1" providerId="AD" clId="Web-{3A20F97F-4255-4539-8186-E98A9A048FD9}"/>
    <pc:docChg chg="addSld modSld addMainMaster delMainMaster">
      <pc:chgData name="Patryk Płoszaj" userId="S::u364@spnr350.onmicrosoft.com::0db2e827-3b4e-4aab-86e4-dca5b3335cc1" providerId="AD" clId="Web-{3A20F97F-4255-4539-8186-E98A9A048FD9}" dt="2021-06-09T18:05:33.202" v="631"/>
      <pc:docMkLst>
        <pc:docMk/>
      </pc:docMkLst>
      <pc:sldChg chg="addSp delSp modSp mod modTransition setBg modClrScheme setClrOvrMap chgLayout">
        <pc:chgData name="Patryk Płoszaj" userId="S::u364@spnr350.onmicrosoft.com::0db2e827-3b4e-4aab-86e4-dca5b3335cc1" providerId="AD" clId="Web-{3A20F97F-4255-4539-8186-E98A9A048FD9}" dt="2021-06-09T18:05:33.202" v="631"/>
        <pc:sldMkLst>
          <pc:docMk/>
          <pc:sldMk cId="650317164" sldId="256"/>
        </pc:sldMkLst>
        <pc:spChg chg="mod">
          <ac:chgData name="Patryk Płoszaj" userId="S::u364@spnr350.onmicrosoft.com::0db2e827-3b4e-4aab-86e4-dca5b3335cc1" providerId="AD" clId="Web-{3A20F97F-4255-4539-8186-E98A9A048FD9}" dt="2021-06-09T17:20:47.581" v="44"/>
          <ac:spMkLst>
            <pc:docMk/>
            <pc:sldMk cId="650317164" sldId="256"/>
            <ac:spMk id="2" creationId="{00000000-0000-0000-0000-000000000000}"/>
          </ac:spMkLst>
        </pc:spChg>
        <pc:spChg chg="mod">
          <ac:chgData name="Patryk Płoszaj" userId="S::u364@spnr350.onmicrosoft.com::0db2e827-3b4e-4aab-86e4-dca5b3335cc1" providerId="AD" clId="Web-{3A20F97F-4255-4539-8186-E98A9A048FD9}" dt="2021-06-09T17:21:21.801" v="50" actId="20577"/>
          <ac:spMkLst>
            <pc:docMk/>
            <pc:sldMk cId="650317164" sldId="256"/>
            <ac:spMk id="3" creationId="{00000000-0000-0000-0000-000000000000}"/>
          </ac:spMkLst>
        </pc:spChg>
        <pc:spChg chg="add del mod">
          <ac:chgData name="Patryk Płoszaj" userId="S::u364@spnr350.onmicrosoft.com::0db2e827-3b4e-4aab-86e4-dca5b3335cc1" providerId="AD" clId="Web-{3A20F97F-4255-4539-8186-E98A9A048FD9}" dt="2021-06-09T17:20:43.644" v="43"/>
          <ac:spMkLst>
            <pc:docMk/>
            <pc:sldMk cId="650317164" sldId="256"/>
            <ac:spMk id="5" creationId="{4C50F020-5E69-47C1-8886-7B31C5BA08A0}"/>
          </ac:spMkLst>
        </pc:spChg>
        <pc:spChg chg="add">
          <ac:chgData name="Patryk Płoszaj" userId="S::u364@spnr350.onmicrosoft.com::0db2e827-3b4e-4aab-86e4-dca5b3335cc1" providerId="AD" clId="Web-{3A20F97F-4255-4539-8186-E98A9A048FD9}" dt="2021-06-09T17:20:47.581" v="44"/>
          <ac:spMkLst>
            <pc:docMk/>
            <pc:sldMk cId="650317164" sldId="256"/>
            <ac:spMk id="9" creationId="{657F69E0-C4B0-4BEC-A689-4F8D877F05D4}"/>
          </ac:spMkLst>
        </pc:spChg>
        <pc:spChg chg="add">
          <ac:chgData name="Patryk Płoszaj" userId="S::u364@spnr350.onmicrosoft.com::0db2e827-3b4e-4aab-86e4-dca5b3335cc1" providerId="AD" clId="Web-{3A20F97F-4255-4539-8186-E98A9A048FD9}" dt="2021-06-09T17:20:47.581" v="44"/>
          <ac:spMkLst>
            <pc:docMk/>
            <pc:sldMk cId="650317164" sldId="256"/>
            <ac:spMk id="11" creationId="{9F6380B4-6A1C-481E-8408-B4E6C75B9B81}"/>
          </ac:spMkLst>
        </pc:spChg>
        <pc:picChg chg="add mod ord">
          <ac:chgData name="Patryk Płoszaj" userId="S::u364@spnr350.onmicrosoft.com::0db2e827-3b4e-4aab-86e4-dca5b3335cc1" providerId="AD" clId="Web-{3A20F97F-4255-4539-8186-E98A9A048FD9}" dt="2021-06-09T17:20:47.581" v="44"/>
          <ac:picMkLst>
            <pc:docMk/>
            <pc:sldMk cId="650317164" sldId="256"/>
            <ac:picMk id="4" creationId="{DEBDF603-859D-4A0C-A33C-3D6EA5596B67}"/>
          </ac:picMkLst>
        </pc:picChg>
      </pc:sldChg>
      <pc:sldChg chg="addSp modSp new mod modTransition setBg">
        <pc:chgData name="Patryk Płoszaj" userId="S::u364@spnr350.onmicrosoft.com::0db2e827-3b4e-4aab-86e4-dca5b3335cc1" providerId="AD" clId="Web-{3A20F97F-4255-4539-8186-E98A9A048FD9}" dt="2021-06-09T18:05:25.624" v="628"/>
        <pc:sldMkLst>
          <pc:docMk/>
          <pc:sldMk cId="1877156568" sldId="257"/>
        </pc:sldMkLst>
        <pc:spChg chg="mod">
          <ac:chgData name="Patryk Płoszaj" userId="S::u364@spnr350.onmicrosoft.com::0db2e827-3b4e-4aab-86e4-dca5b3335cc1" providerId="AD" clId="Web-{3A20F97F-4255-4539-8186-E98A9A048FD9}" dt="2021-06-09T17:37:29.666" v="221" actId="20577"/>
          <ac:spMkLst>
            <pc:docMk/>
            <pc:sldMk cId="1877156568" sldId="257"/>
            <ac:spMk id="2" creationId="{F91478F6-940B-4EE8-8FB4-C21A4FA3F6CC}"/>
          </ac:spMkLst>
        </pc:spChg>
        <pc:spChg chg="add">
          <ac:chgData name="Patryk Płoszaj" userId="S::u364@spnr350.onmicrosoft.com::0db2e827-3b4e-4aab-86e4-dca5b3335cc1" providerId="AD" clId="Web-{3A20F97F-4255-4539-8186-E98A9A048FD9}" dt="2021-06-09T17:30:42.719" v="206"/>
          <ac:spMkLst>
            <pc:docMk/>
            <pc:sldMk cId="1877156568" sldId="257"/>
            <ac:spMk id="8" creationId="{DA381740-063A-41A4-836D-85D14980EEF0}"/>
          </ac:spMkLst>
        </pc:spChg>
        <pc:spChg chg="add">
          <ac:chgData name="Patryk Płoszaj" userId="S::u364@spnr350.onmicrosoft.com::0db2e827-3b4e-4aab-86e4-dca5b3335cc1" providerId="AD" clId="Web-{3A20F97F-4255-4539-8186-E98A9A048FD9}" dt="2021-06-09T17:30:42.719" v="206"/>
          <ac:spMkLst>
            <pc:docMk/>
            <pc:sldMk cId="1877156568" sldId="257"/>
            <ac:spMk id="10" creationId="{F12E7CC5-C78B-4EBD-9565-3FA00FAA6CF2}"/>
          </ac:spMkLst>
        </pc:spChg>
        <pc:spChg chg="add">
          <ac:chgData name="Patryk Płoszaj" userId="S::u364@spnr350.onmicrosoft.com::0db2e827-3b4e-4aab-86e4-dca5b3335cc1" providerId="AD" clId="Web-{3A20F97F-4255-4539-8186-E98A9A048FD9}" dt="2021-06-09T17:30:42.719" v="206"/>
          <ac:spMkLst>
            <pc:docMk/>
            <pc:sldMk cId="1877156568" sldId="257"/>
            <ac:spMk id="12" creationId="{3A4529A5-F675-429F-8044-01372BB13422}"/>
          </ac:spMkLst>
        </pc:spChg>
        <pc:spChg chg="add">
          <ac:chgData name="Patryk Płoszaj" userId="S::u364@spnr350.onmicrosoft.com::0db2e827-3b4e-4aab-86e4-dca5b3335cc1" providerId="AD" clId="Web-{3A20F97F-4255-4539-8186-E98A9A048FD9}" dt="2021-06-09T17:30:42.719" v="206"/>
          <ac:spMkLst>
            <pc:docMk/>
            <pc:sldMk cId="1877156568" sldId="257"/>
            <ac:spMk id="14" creationId="{63DAB858-5A0C-4AFF-AAC6-705EDF8DB733}"/>
          </ac:spMkLst>
        </pc:spChg>
        <pc:picChg chg="add mod">
          <ac:chgData name="Patryk Płoszaj" userId="S::u364@spnr350.onmicrosoft.com::0db2e827-3b4e-4aab-86e4-dca5b3335cc1" providerId="AD" clId="Web-{3A20F97F-4255-4539-8186-E98A9A048FD9}" dt="2021-06-09T17:30:42.719" v="206"/>
          <ac:picMkLst>
            <pc:docMk/>
            <pc:sldMk cId="1877156568" sldId="257"/>
            <ac:picMk id="3" creationId="{85D37449-5293-43AB-9636-8081CE5B4865}"/>
          </ac:picMkLst>
        </pc:picChg>
      </pc:sldChg>
      <pc:sldChg chg="modSp new modTransition">
        <pc:chgData name="Patryk Płoszaj" userId="S::u364@spnr350.onmicrosoft.com::0db2e827-3b4e-4aab-86e4-dca5b3335cc1" providerId="AD" clId="Web-{3A20F97F-4255-4539-8186-E98A9A048FD9}" dt="2021-06-09T18:05:30.530" v="630"/>
        <pc:sldMkLst>
          <pc:docMk/>
          <pc:sldMk cId="3147241319" sldId="258"/>
        </pc:sldMkLst>
        <pc:spChg chg="mod">
          <ac:chgData name="Patryk Płoszaj" userId="S::u364@spnr350.onmicrosoft.com::0db2e827-3b4e-4aab-86e4-dca5b3335cc1" providerId="AD" clId="Web-{3A20F97F-4255-4539-8186-E98A9A048FD9}" dt="2021-06-09T17:38:02.369" v="224" actId="20577"/>
          <ac:spMkLst>
            <pc:docMk/>
            <pc:sldMk cId="3147241319" sldId="258"/>
            <ac:spMk id="2" creationId="{7FD28369-D55A-421F-A956-E4EAB064ECC4}"/>
          </ac:spMkLst>
        </pc:spChg>
        <pc:spChg chg="mod">
          <ac:chgData name="Patryk Płoszaj" userId="S::u364@spnr350.onmicrosoft.com::0db2e827-3b4e-4aab-86e4-dca5b3335cc1" providerId="AD" clId="Web-{3A20F97F-4255-4539-8186-E98A9A048FD9}" dt="2021-06-09T17:51:59.356" v="483" actId="20577"/>
          <ac:spMkLst>
            <pc:docMk/>
            <pc:sldMk cId="3147241319" sldId="258"/>
            <ac:spMk id="3" creationId="{35992BAF-6F36-4E55-897A-8C931B091ECB}"/>
          </ac:spMkLst>
        </pc:spChg>
      </pc:sldChg>
      <pc:sldChg chg="addSp modSp new mod modTransition setBg">
        <pc:chgData name="Patryk Płoszaj" userId="S::u364@spnr350.onmicrosoft.com::0db2e827-3b4e-4aab-86e4-dca5b3335cc1" providerId="AD" clId="Web-{3A20F97F-4255-4539-8186-E98A9A048FD9}" dt="2021-06-09T18:05:28.358" v="629"/>
        <pc:sldMkLst>
          <pc:docMk/>
          <pc:sldMk cId="3980902172" sldId="259"/>
        </pc:sldMkLst>
        <pc:spChg chg="mod">
          <ac:chgData name="Patryk Płoszaj" userId="S::u364@spnr350.onmicrosoft.com::0db2e827-3b4e-4aab-86e4-dca5b3335cc1" providerId="AD" clId="Web-{3A20F97F-4255-4539-8186-E98A9A048FD9}" dt="2021-06-09T18:03:53.184" v="623" actId="1076"/>
          <ac:spMkLst>
            <pc:docMk/>
            <pc:sldMk cId="3980902172" sldId="259"/>
            <ac:spMk id="2" creationId="{962F7BB3-4B26-46C1-BC72-1CA80557735D}"/>
          </ac:spMkLst>
        </pc:spChg>
        <pc:spChg chg="mod">
          <ac:chgData name="Patryk Płoszaj" userId="S::u364@spnr350.onmicrosoft.com::0db2e827-3b4e-4aab-86e4-dca5b3335cc1" providerId="AD" clId="Web-{3A20F97F-4255-4539-8186-E98A9A048FD9}" dt="2021-06-09T18:03:36.950" v="622"/>
          <ac:spMkLst>
            <pc:docMk/>
            <pc:sldMk cId="3980902172" sldId="259"/>
            <ac:spMk id="3" creationId="{0D49B1EF-5620-467A-BA47-C7C56B2F2BF2}"/>
          </ac:spMkLst>
        </pc:spChg>
        <pc:spChg chg="add">
          <ac:chgData name="Patryk Płoszaj" userId="S::u364@spnr350.onmicrosoft.com::0db2e827-3b4e-4aab-86e4-dca5b3335cc1" providerId="AD" clId="Web-{3A20F97F-4255-4539-8186-E98A9A048FD9}" dt="2021-06-09T18:03:36.950" v="622"/>
          <ac:spMkLst>
            <pc:docMk/>
            <pc:sldMk cId="3980902172" sldId="259"/>
            <ac:spMk id="9" creationId="{2C61293E-6EBE-43EF-A52C-9BEBFD7679D4}"/>
          </ac:spMkLst>
        </pc:spChg>
        <pc:spChg chg="add">
          <ac:chgData name="Patryk Płoszaj" userId="S::u364@spnr350.onmicrosoft.com::0db2e827-3b4e-4aab-86e4-dca5b3335cc1" providerId="AD" clId="Web-{3A20F97F-4255-4539-8186-E98A9A048FD9}" dt="2021-06-09T18:03:36.950" v="622"/>
          <ac:spMkLst>
            <pc:docMk/>
            <pc:sldMk cId="3980902172" sldId="259"/>
            <ac:spMk id="11" creationId="{8D5AAC53-3624-41C3-A6B5-1DA97F2901B1}"/>
          </ac:spMkLst>
        </pc:spChg>
        <pc:spChg chg="add">
          <ac:chgData name="Patryk Płoszaj" userId="S::u364@spnr350.onmicrosoft.com::0db2e827-3b4e-4aab-86e4-dca5b3335cc1" providerId="AD" clId="Web-{3A20F97F-4255-4539-8186-E98A9A048FD9}" dt="2021-06-09T18:03:36.950" v="622"/>
          <ac:spMkLst>
            <pc:docMk/>
            <pc:sldMk cId="3980902172" sldId="259"/>
            <ac:spMk id="13" creationId="{3FCFB1DE-0B7E-48CC-BA90-B2AB0889F9D6}"/>
          </ac:spMkLst>
        </pc:spChg>
        <pc:picChg chg="add mod ord">
          <ac:chgData name="Patryk Płoszaj" userId="S::u364@spnr350.onmicrosoft.com::0db2e827-3b4e-4aab-86e4-dca5b3335cc1" providerId="AD" clId="Web-{3A20F97F-4255-4539-8186-E98A9A048FD9}" dt="2021-06-09T18:03:36.950" v="622"/>
          <ac:picMkLst>
            <pc:docMk/>
            <pc:sldMk cId="3980902172" sldId="259"/>
            <ac:picMk id="4" creationId="{A1DFB4F0-27CE-40BE-AF04-3B872870418E}"/>
          </ac:picMkLst>
        </pc:picChg>
      </pc:sldChg>
      <pc:sldChg chg="addSp modSp new mod modTransition setBg">
        <pc:chgData name="Patryk Płoszaj" userId="S::u364@spnr350.onmicrosoft.com::0db2e827-3b4e-4aab-86e4-dca5b3335cc1" providerId="AD" clId="Web-{3A20F97F-4255-4539-8186-E98A9A048FD9}" dt="2021-06-09T18:05:22.686" v="627"/>
        <pc:sldMkLst>
          <pc:docMk/>
          <pc:sldMk cId="727552351" sldId="260"/>
        </pc:sldMkLst>
        <pc:spChg chg="add">
          <ac:chgData name="Patryk Płoszaj" userId="S::u364@spnr350.onmicrosoft.com::0db2e827-3b4e-4aab-86e4-dca5b3335cc1" providerId="AD" clId="Web-{3A20F97F-4255-4539-8186-E98A9A048FD9}" dt="2021-06-09T18:05:17.796" v="626"/>
          <ac:spMkLst>
            <pc:docMk/>
            <pc:sldMk cId="727552351" sldId="260"/>
            <ac:spMk id="7" creationId="{2D2B266D-3625-4584-A5C3-7D3F672CFF30}"/>
          </ac:spMkLst>
        </pc:spChg>
        <pc:picChg chg="add mod">
          <ac:chgData name="Patryk Płoszaj" userId="S::u364@spnr350.onmicrosoft.com::0db2e827-3b4e-4aab-86e4-dca5b3335cc1" providerId="AD" clId="Web-{3A20F97F-4255-4539-8186-E98A9A048FD9}" dt="2021-06-09T18:05:17.796" v="626"/>
          <ac:picMkLst>
            <pc:docMk/>
            <pc:sldMk cId="727552351" sldId="260"/>
            <ac:picMk id="2" creationId="{AD881D9A-284D-407C-AD9A-758979E5AA44}"/>
          </ac:picMkLst>
        </pc:picChg>
      </pc:sldChg>
      <pc:sldMasterChg chg="del delSldLayout">
        <pc:chgData name="Patryk Płoszaj" userId="S::u364@spnr350.onmicrosoft.com::0db2e827-3b4e-4aab-86e4-dca5b3335cc1" providerId="AD" clId="Web-{3A20F97F-4255-4539-8186-E98A9A048FD9}" dt="2021-06-09T17:20:47.581" v="44"/>
        <pc:sldMasterMkLst>
          <pc:docMk/>
          <pc:sldMasterMk cId="3926633689" sldId="2147483648"/>
        </pc:sldMasterMkLst>
        <pc:sldLayoutChg chg="del">
          <pc:chgData name="Patryk Płoszaj" userId="S::u364@spnr350.onmicrosoft.com::0db2e827-3b4e-4aab-86e4-dca5b3335cc1" providerId="AD" clId="Web-{3A20F97F-4255-4539-8186-E98A9A048FD9}" dt="2021-06-09T17:20:47.581" v="44"/>
          <pc:sldLayoutMkLst>
            <pc:docMk/>
            <pc:sldMasterMk cId="3926633689" sldId="2147483648"/>
            <pc:sldLayoutMk cId="3391757436" sldId="2147483649"/>
          </pc:sldLayoutMkLst>
        </pc:sldLayoutChg>
        <pc:sldLayoutChg chg="del">
          <pc:chgData name="Patryk Płoszaj" userId="S::u364@spnr350.onmicrosoft.com::0db2e827-3b4e-4aab-86e4-dca5b3335cc1" providerId="AD" clId="Web-{3A20F97F-4255-4539-8186-E98A9A048FD9}" dt="2021-06-09T17:20:47.581" v="44"/>
          <pc:sldLayoutMkLst>
            <pc:docMk/>
            <pc:sldMasterMk cId="3926633689" sldId="2147483648"/>
            <pc:sldLayoutMk cId="967380084" sldId="2147483650"/>
          </pc:sldLayoutMkLst>
        </pc:sldLayoutChg>
        <pc:sldLayoutChg chg="del">
          <pc:chgData name="Patryk Płoszaj" userId="S::u364@spnr350.onmicrosoft.com::0db2e827-3b4e-4aab-86e4-dca5b3335cc1" providerId="AD" clId="Web-{3A20F97F-4255-4539-8186-E98A9A048FD9}" dt="2021-06-09T17:20:47.581" v="44"/>
          <pc:sldLayoutMkLst>
            <pc:docMk/>
            <pc:sldMasterMk cId="3926633689" sldId="2147483648"/>
            <pc:sldLayoutMk cId="13234121" sldId="2147483651"/>
          </pc:sldLayoutMkLst>
        </pc:sldLayoutChg>
        <pc:sldLayoutChg chg="del">
          <pc:chgData name="Patryk Płoszaj" userId="S::u364@spnr350.onmicrosoft.com::0db2e827-3b4e-4aab-86e4-dca5b3335cc1" providerId="AD" clId="Web-{3A20F97F-4255-4539-8186-E98A9A048FD9}" dt="2021-06-09T17:20:47.581" v="44"/>
          <pc:sldLayoutMkLst>
            <pc:docMk/>
            <pc:sldMasterMk cId="3926633689" sldId="2147483648"/>
            <pc:sldLayoutMk cId="3883036252" sldId="2147483652"/>
          </pc:sldLayoutMkLst>
        </pc:sldLayoutChg>
        <pc:sldLayoutChg chg="del">
          <pc:chgData name="Patryk Płoszaj" userId="S::u364@spnr350.onmicrosoft.com::0db2e827-3b4e-4aab-86e4-dca5b3335cc1" providerId="AD" clId="Web-{3A20F97F-4255-4539-8186-E98A9A048FD9}" dt="2021-06-09T17:20:47.581" v="44"/>
          <pc:sldLayoutMkLst>
            <pc:docMk/>
            <pc:sldMasterMk cId="3926633689" sldId="2147483648"/>
            <pc:sldLayoutMk cId="961808292" sldId="2147483653"/>
          </pc:sldLayoutMkLst>
        </pc:sldLayoutChg>
        <pc:sldLayoutChg chg="del">
          <pc:chgData name="Patryk Płoszaj" userId="S::u364@spnr350.onmicrosoft.com::0db2e827-3b4e-4aab-86e4-dca5b3335cc1" providerId="AD" clId="Web-{3A20F97F-4255-4539-8186-E98A9A048FD9}" dt="2021-06-09T17:20:47.581" v="44"/>
          <pc:sldLayoutMkLst>
            <pc:docMk/>
            <pc:sldMasterMk cId="3926633689" sldId="2147483648"/>
            <pc:sldLayoutMk cId="1544797292" sldId="2147483654"/>
          </pc:sldLayoutMkLst>
        </pc:sldLayoutChg>
        <pc:sldLayoutChg chg="del">
          <pc:chgData name="Patryk Płoszaj" userId="S::u364@spnr350.onmicrosoft.com::0db2e827-3b4e-4aab-86e4-dca5b3335cc1" providerId="AD" clId="Web-{3A20F97F-4255-4539-8186-E98A9A048FD9}" dt="2021-06-09T17:20:47.581" v="44"/>
          <pc:sldLayoutMkLst>
            <pc:docMk/>
            <pc:sldMasterMk cId="3926633689" sldId="2147483648"/>
            <pc:sldLayoutMk cId="1850839136" sldId="2147483655"/>
          </pc:sldLayoutMkLst>
        </pc:sldLayoutChg>
        <pc:sldLayoutChg chg="del">
          <pc:chgData name="Patryk Płoszaj" userId="S::u364@spnr350.onmicrosoft.com::0db2e827-3b4e-4aab-86e4-dca5b3335cc1" providerId="AD" clId="Web-{3A20F97F-4255-4539-8186-E98A9A048FD9}" dt="2021-06-09T17:20:47.581" v="44"/>
          <pc:sldLayoutMkLst>
            <pc:docMk/>
            <pc:sldMasterMk cId="3926633689" sldId="2147483648"/>
            <pc:sldLayoutMk cId="2715530444" sldId="2147483656"/>
          </pc:sldLayoutMkLst>
        </pc:sldLayoutChg>
        <pc:sldLayoutChg chg="del">
          <pc:chgData name="Patryk Płoszaj" userId="S::u364@spnr350.onmicrosoft.com::0db2e827-3b4e-4aab-86e4-dca5b3335cc1" providerId="AD" clId="Web-{3A20F97F-4255-4539-8186-E98A9A048FD9}" dt="2021-06-09T17:20:47.581" v="44"/>
          <pc:sldLayoutMkLst>
            <pc:docMk/>
            <pc:sldMasterMk cId="3926633689" sldId="2147483648"/>
            <pc:sldLayoutMk cId="3024906009" sldId="2147483657"/>
          </pc:sldLayoutMkLst>
        </pc:sldLayoutChg>
        <pc:sldLayoutChg chg="del">
          <pc:chgData name="Patryk Płoszaj" userId="S::u364@spnr350.onmicrosoft.com::0db2e827-3b4e-4aab-86e4-dca5b3335cc1" providerId="AD" clId="Web-{3A20F97F-4255-4539-8186-E98A9A048FD9}" dt="2021-06-09T17:20:47.581" v="44"/>
          <pc:sldLayoutMkLst>
            <pc:docMk/>
            <pc:sldMasterMk cId="3926633689" sldId="2147483648"/>
            <pc:sldLayoutMk cId="2454508176" sldId="2147483658"/>
          </pc:sldLayoutMkLst>
        </pc:sldLayoutChg>
        <pc:sldLayoutChg chg="del">
          <pc:chgData name="Patryk Płoszaj" userId="S::u364@spnr350.onmicrosoft.com::0db2e827-3b4e-4aab-86e4-dca5b3335cc1" providerId="AD" clId="Web-{3A20F97F-4255-4539-8186-E98A9A048FD9}" dt="2021-06-09T17:20:47.581" v="44"/>
          <pc:sldLayoutMkLst>
            <pc:docMk/>
            <pc:sldMasterMk cId="3926633689" sldId="2147483648"/>
            <pc:sldLayoutMk cId="1340386666" sldId="2147483659"/>
          </pc:sldLayoutMkLst>
        </pc:sldLayoutChg>
      </pc:sldMasterChg>
      <pc:sldMasterChg chg="add replId addSldLayout">
        <pc:chgData name="Patryk Płoszaj" userId="S::u364@spnr350.onmicrosoft.com::0db2e827-3b4e-4aab-86e4-dca5b3335cc1" providerId="AD" clId="Web-{3A20F97F-4255-4539-8186-E98A9A048FD9}" dt="2021-06-09T17:20:47.581" v="44"/>
        <pc:sldMasterMkLst>
          <pc:docMk/>
          <pc:sldMasterMk cId="3908098490" sldId="2147483660"/>
        </pc:sldMasterMkLst>
        <pc:sldLayoutChg chg="add">
          <pc:chgData name="Patryk Płoszaj" userId="S::u364@spnr350.onmicrosoft.com::0db2e827-3b4e-4aab-86e4-dca5b3335cc1" providerId="AD" clId="Web-{3A20F97F-4255-4539-8186-E98A9A048FD9}" dt="2021-06-09T17:20:47.581" v="44"/>
          <pc:sldLayoutMkLst>
            <pc:docMk/>
            <pc:sldMasterMk cId="3908098490" sldId="2147483660"/>
            <pc:sldLayoutMk cId="892500600" sldId="2147483661"/>
          </pc:sldLayoutMkLst>
        </pc:sldLayoutChg>
        <pc:sldLayoutChg chg="add replId">
          <pc:chgData name="Patryk Płoszaj" userId="S::u364@spnr350.onmicrosoft.com::0db2e827-3b4e-4aab-86e4-dca5b3335cc1" providerId="AD" clId="Web-{3A20F97F-4255-4539-8186-E98A9A048FD9}" dt="2021-06-09T17:20:47.581" v="44"/>
          <pc:sldLayoutMkLst>
            <pc:docMk/>
            <pc:sldMasterMk cId="3908098490" sldId="2147483660"/>
            <pc:sldLayoutMk cId="1244275258" sldId="2147483662"/>
          </pc:sldLayoutMkLst>
        </pc:sldLayoutChg>
        <pc:sldLayoutChg chg="add replId">
          <pc:chgData name="Patryk Płoszaj" userId="S::u364@spnr350.onmicrosoft.com::0db2e827-3b4e-4aab-86e4-dca5b3335cc1" providerId="AD" clId="Web-{3A20F97F-4255-4539-8186-E98A9A048FD9}" dt="2021-06-09T17:20:47.581" v="44"/>
          <pc:sldLayoutMkLst>
            <pc:docMk/>
            <pc:sldMasterMk cId="3908098490" sldId="2147483660"/>
            <pc:sldLayoutMk cId="102416382" sldId="2147483663"/>
          </pc:sldLayoutMkLst>
        </pc:sldLayoutChg>
        <pc:sldLayoutChg chg="add replId">
          <pc:chgData name="Patryk Płoszaj" userId="S::u364@spnr350.onmicrosoft.com::0db2e827-3b4e-4aab-86e4-dca5b3335cc1" providerId="AD" clId="Web-{3A20F97F-4255-4539-8186-E98A9A048FD9}" dt="2021-06-09T17:20:47.581" v="44"/>
          <pc:sldLayoutMkLst>
            <pc:docMk/>
            <pc:sldMasterMk cId="3908098490" sldId="2147483660"/>
            <pc:sldLayoutMk cId="3869026389" sldId="2147483664"/>
          </pc:sldLayoutMkLst>
        </pc:sldLayoutChg>
        <pc:sldLayoutChg chg="add replId">
          <pc:chgData name="Patryk Płoszaj" userId="S::u364@spnr350.onmicrosoft.com::0db2e827-3b4e-4aab-86e4-dca5b3335cc1" providerId="AD" clId="Web-{3A20F97F-4255-4539-8186-E98A9A048FD9}" dt="2021-06-09T17:20:47.581" v="44"/>
          <pc:sldLayoutMkLst>
            <pc:docMk/>
            <pc:sldMasterMk cId="3908098490" sldId="2147483660"/>
            <pc:sldLayoutMk cId="4159920742" sldId="2147483665"/>
          </pc:sldLayoutMkLst>
        </pc:sldLayoutChg>
        <pc:sldLayoutChg chg="add replId">
          <pc:chgData name="Patryk Płoszaj" userId="S::u364@spnr350.onmicrosoft.com::0db2e827-3b4e-4aab-86e4-dca5b3335cc1" providerId="AD" clId="Web-{3A20F97F-4255-4539-8186-E98A9A048FD9}" dt="2021-06-09T17:20:47.581" v="44"/>
          <pc:sldLayoutMkLst>
            <pc:docMk/>
            <pc:sldMasterMk cId="3908098490" sldId="2147483660"/>
            <pc:sldLayoutMk cId="3234672788" sldId="2147483666"/>
          </pc:sldLayoutMkLst>
        </pc:sldLayoutChg>
        <pc:sldLayoutChg chg="add replId">
          <pc:chgData name="Patryk Płoszaj" userId="S::u364@spnr350.onmicrosoft.com::0db2e827-3b4e-4aab-86e4-dca5b3335cc1" providerId="AD" clId="Web-{3A20F97F-4255-4539-8186-E98A9A048FD9}" dt="2021-06-09T17:20:47.581" v="44"/>
          <pc:sldLayoutMkLst>
            <pc:docMk/>
            <pc:sldMasterMk cId="3908098490" sldId="2147483660"/>
            <pc:sldLayoutMk cId="1053650318" sldId="2147483667"/>
          </pc:sldLayoutMkLst>
        </pc:sldLayoutChg>
        <pc:sldLayoutChg chg="add replId">
          <pc:chgData name="Patryk Płoszaj" userId="S::u364@spnr350.onmicrosoft.com::0db2e827-3b4e-4aab-86e4-dca5b3335cc1" providerId="AD" clId="Web-{3A20F97F-4255-4539-8186-E98A9A048FD9}" dt="2021-06-09T17:20:47.581" v="44"/>
          <pc:sldLayoutMkLst>
            <pc:docMk/>
            <pc:sldMasterMk cId="3908098490" sldId="2147483660"/>
            <pc:sldLayoutMk cId="468773679" sldId="2147483668"/>
          </pc:sldLayoutMkLst>
        </pc:sldLayoutChg>
        <pc:sldLayoutChg chg="add replId">
          <pc:chgData name="Patryk Płoszaj" userId="S::u364@spnr350.onmicrosoft.com::0db2e827-3b4e-4aab-86e4-dca5b3335cc1" providerId="AD" clId="Web-{3A20F97F-4255-4539-8186-E98A9A048FD9}" dt="2021-06-09T17:20:47.581" v="44"/>
          <pc:sldLayoutMkLst>
            <pc:docMk/>
            <pc:sldMasterMk cId="3908098490" sldId="2147483660"/>
            <pc:sldLayoutMk cId="491335514" sldId="2147483669"/>
          </pc:sldLayoutMkLst>
        </pc:sldLayoutChg>
        <pc:sldLayoutChg chg="add replId">
          <pc:chgData name="Patryk Płoszaj" userId="S::u364@spnr350.onmicrosoft.com::0db2e827-3b4e-4aab-86e4-dca5b3335cc1" providerId="AD" clId="Web-{3A20F97F-4255-4539-8186-E98A9A048FD9}" dt="2021-06-09T17:20:47.581" v="44"/>
          <pc:sldLayoutMkLst>
            <pc:docMk/>
            <pc:sldMasterMk cId="3908098490" sldId="2147483660"/>
            <pc:sldLayoutMk cId="2038678691" sldId="2147483670"/>
          </pc:sldLayoutMkLst>
        </pc:sldLayoutChg>
        <pc:sldLayoutChg chg="add replId">
          <pc:chgData name="Patryk Płoszaj" userId="S::u364@spnr350.onmicrosoft.com::0db2e827-3b4e-4aab-86e4-dca5b3335cc1" providerId="AD" clId="Web-{3A20F97F-4255-4539-8186-E98A9A048FD9}" dt="2021-06-09T17:20:47.581" v="44"/>
          <pc:sldLayoutMkLst>
            <pc:docMk/>
            <pc:sldMasterMk cId="3908098490" sldId="2147483660"/>
            <pc:sldLayoutMk cId="3336771315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771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275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00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678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335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773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650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672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20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26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6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6/9/2021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098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I_wojna_izraelsko-arabsk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4" descr="Obraz zawierający zewnętrzne, pole&#10;&#10;Opis wygenerowany automatycznie">
            <a:extLst>
              <a:ext uri="{FF2B5EF4-FFF2-40B4-BE49-F238E27FC236}">
                <a16:creationId xmlns:a16="http://schemas.microsoft.com/office/drawing/2014/main" id="{DEBDF603-859D-4A0C-A33C-3D6EA5596B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-1" b="5833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l-PL" sz="10000">
                <a:cs typeface="Calibri Light"/>
              </a:rPr>
              <a:t>13 lat 13 minut</a:t>
            </a:r>
            <a:endParaRPr lang="pl-PL" sz="1000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algn="ctr">
              <a:lnSpc>
                <a:spcPct val="100000"/>
              </a:lnSpc>
            </a:pPr>
            <a:endParaRPr lang="pl-PL" sz="1500">
              <a:cs typeface="Calibri"/>
            </a:endParaRPr>
          </a:p>
          <a:p>
            <a:pPr algn="ctr">
              <a:lnSpc>
                <a:spcPct val="100000"/>
              </a:lnSpc>
            </a:pPr>
            <a:endParaRPr lang="pl-PL" sz="1500">
              <a:cs typeface="Calibri"/>
            </a:endParaRPr>
          </a:p>
          <a:p>
            <a:pPr algn="ctr">
              <a:lnSpc>
                <a:spcPct val="100000"/>
              </a:lnSpc>
            </a:pPr>
            <a:endParaRPr lang="pl-PL" sz="1500"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lang="pl-PL" sz="1500" dirty="0">
                <a:cs typeface="Calibri"/>
              </a:rPr>
              <a:t>                                                                                                    </a:t>
            </a:r>
            <a:r>
              <a:rPr lang="pl-PL" sz="5000" dirty="0">
                <a:cs typeface="Calibri"/>
              </a:rPr>
              <a:t>     Patryk Płoszaj</a:t>
            </a:r>
            <a:endParaRPr lang="pl-PL" sz="5000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992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rgbClr val="86E3FF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91478F6-940B-4EE8-8FB4-C21A4FA3F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2061" y="762538"/>
            <a:ext cx="5649349" cy="3199862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l">
              <a:lnSpc>
                <a:spcPct val="90000"/>
              </a:lnSpc>
            </a:pPr>
            <a:br>
              <a:rPr lang="en-US" sz="3200" dirty="0"/>
            </a:br>
            <a:r>
              <a:rPr lang="en-US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13 </a:t>
            </a:r>
            <a:r>
              <a:rPr lang="en-US" sz="32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lat</a:t>
            </a:r>
            <a:r>
              <a:rPr lang="en-US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, 13 </a:t>
            </a:r>
            <a:r>
              <a:rPr lang="en-US" sz="32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minut</a:t>
            </a:r>
            <a:r>
              <a:rPr lang="en-US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 jest to </a:t>
            </a:r>
            <a:r>
              <a:rPr lang="en-US" sz="32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książka</a:t>
            </a:r>
            <a:r>
              <a:rPr lang="en-US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oparta</a:t>
            </a:r>
            <a:r>
              <a:rPr lang="en-US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na</a:t>
            </a:r>
            <a:r>
              <a:rPr lang="en-US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faktach</a:t>
            </a:r>
            <a:r>
              <a:rPr lang="en-US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. </a:t>
            </a:r>
            <a:r>
              <a:rPr lang="en-US" sz="32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Opowiada</a:t>
            </a:r>
            <a:r>
              <a:rPr lang="en-US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ona</a:t>
            </a:r>
            <a:r>
              <a:rPr lang="en-US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 o </a:t>
            </a:r>
            <a:r>
              <a:rPr lang="en-US" sz="32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tragicznym</a:t>
            </a:r>
            <a:r>
              <a:rPr lang="en-US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 </a:t>
            </a:r>
            <a:r>
              <a:rPr lang="en-US" sz="32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życiu</a:t>
            </a:r>
            <a:r>
              <a:rPr lang="en-US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dwóch</a:t>
            </a:r>
            <a:r>
              <a:rPr lang="en-US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chłopców-bohaterów</a:t>
            </a:r>
            <a:r>
              <a:rPr lang="en-US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. </a:t>
            </a:r>
            <a:r>
              <a:rPr lang="en-US" sz="32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Mianowicie</a:t>
            </a:r>
            <a:r>
              <a:rPr lang="en-US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 o </a:t>
            </a:r>
            <a:r>
              <a:rPr lang="en-US" sz="32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Romku</a:t>
            </a:r>
            <a:r>
              <a:rPr lang="en-US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Strzałkowskim</a:t>
            </a:r>
            <a:r>
              <a:rPr lang="en-US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 I Peteru </a:t>
            </a:r>
            <a:r>
              <a:rPr lang="en-US" sz="32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Mansfeldzie</a:t>
            </a:r>
            <a:r>
              <a:rPr lang="en-US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</a:p>
        </p:txBody>
      </p:sp>
      <p:pic>
        <p:nvPicPr>
          <p:cNvPr id="3" name="Obraz 3" descr="13 lat, 13 minut - Prawe książki">
            <a:extLst>
              <a:ext uri="{FF2B5EF4-FFF2-40B4-BE49-F238E27FC236}">
                <a16:creationId xmlns:a16="http://schemas.microsoft.com/office/drawing/2014/main" id="{85D37449-5293-43AB-9636-8081CE5B48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988" y="1126871"/>
            <a:ext cx="3368969" cy="4604257"/>
          </a:xfrm>
          <a:prstGeom prst="rect">
            <a:avLst/>
          </a:prstGeom>
        </p:spPr>
      </p:pic>
      <p:sp>
        <p:nvSpPr>
          <p:cNvPr id="14" name="Rectangle 6">
            <a:extLst>
              <a:ext uri="{FF2B5EF4-FFF2-40B4-BE49-F238E27FC236}">
                <a16:creationId xmlns:a16="http://schemas.microsoft.com/office/drawing/2014/main" id="{63DAB858-5A0C-4AFF-AAC6-705EDF8DB7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17682" y="4043302"/>
            <a:ext cx="5303520" cy="27432"/>
          </a:xfrm>
          <a:custGeom>
            <a:avLst/>
            <a:gdLst>
              <a:gd name="connsiteX0" fmla="*/ 0 w 5303520"/>
              <a:gd name="connsiteY0" fmla="*/ 0 h 27432"/>
              <a:gd name="connsiteX1" fmla="*/ 556870 w 5303520"/>
              <a:gd name="connsiteY1" fmla="*/ 0 h 27432"/>
              <a:gd name="connsiteX2" fmla="*/ 1272845 w 5303520"/>
              <a:gd name="connsiteY2" fmla="*/ 0 h 27432"/>
              <a:gd name="connsiteX3" fmla="*/ 1882750 w 5303520"/>
              <a:gd name="connsiteY3" fmla="*/ 0 h 27432"/>
              <a:gd name="connsiteX4" fmla="*/ 2439619 w 5303520"/>
              <a:gd name="connsiteY4" fmla="*/ 0 h 27432"/>
              <a:gd name="connsiteX5" fmla="*/ 3155594 w 5303520"/>
              <a:gd name="connsiteY5" fmla="*/ 0 h 27432"/>
              <a:gd name="connsiteX6" fmla="*/ 3818534 w 5303520"/>
              <a:gd name="connsiteY6" fmla="*/ 0 h 27432"/>
              <a:gd name="connsiteX7" fmla="*/ 4481474 w 5303520"/>
              <a:gd name="connsiteY7" fmla="*/ 0 h 27432"/>
              <a:gd name="connsiteX8" fmla="*/ 5303520 w 5303520"/>
              <a:gd name="connsiteY8" fmla="*/ 0 h 27432"/>
              <a:gd name="connsiteX9" fmla="*/ 5303520 w 5303520"/>
              <a:gd name="connsiteY9" fmla="*/ 27432 h 27432"/>
              <a:gd name="connsiteX10" fmla="*/ 4746650 w 5303520"/>
              <a:gd name="connsiteY10" fmla="*/ 27432 h 27432"/>
              <a:gd name="connsiteX11" fmla="*/ 4242816 w 5303520"/>
              <a:gd name="connsiteY11" fmla="*/ 27432 h 27432"/>
              <a:gd name="connsiteX12" fmla="*/ 3526841 w 5303520"/>
              <a:gd name="connsiteY12" fmla="*/ 27432 h 27432"/>
              <a:gd name="connsiteX13" fmla="*/ 2969971 w 5303520"/>
              <a:gd name="connsiteY13" fmla="*/ 27432 h 27432"/>
              <a:gd name="connsiteX14" fmla="*/ 2253996 w 5303520"/>
              <a:gd name="connsiteY14" fmla="*/ 27432 h 27432"/>
              <a:gd name="connsiteX15" fmla="*/ 1484986 w 5303520"/>
              <a:gd name="connsiteY15" fmla="*/ 27432 h 27432"/>
              <a:gd name="connsiteX16" fmla="*/ 875081 w 5303520"/>
              <a:gd name="connsiteY16" fmla="*/ 27432 h 27432"/>
              <a:gd name="connsiteX17" fmla="*/ 0 w 5303520"/>
              <a:gd name="connsiteY17" fmla="*/ 27432 h 27432"/>
              <a:gd name="connsiteX18" fmla="*/ 0 w 5303520"/>
              <a:gd name="connsiteY18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03520" h="27432" fill="none" extrusionOk="0">
                <a:moveTo>
                  <a:pt x="0" y="0"/>
                </a:moveTo>
                <a:cubicBezTo>
                  <a:pt x="191807" y="-19560"/>
                  <a:pt x="373092" y="14032"/>
                  <a:pt x="556870" y="0"/>
                </a:cubicBezTo>
                <a:cubicBezTo>
                  <a:pt x="740648" y="-14032"/>
                  <a:pt x="1109645" y="5886"/>
                  <a:pt x="1272845" y="0"/>
                </a:cubicBezTo>
                <a:cubicBezTo>
                  <a:pt x="1436045" y="-5886"/>
                  <a:pt x="1723352" y="-21940"/>
                  <a:pt x="1882750" y="0"/>
                </a:cubicBezTo>
                <a:cubicBezTo>
                  <a:pt x="2042148" y="21940"/>
                  <a:pt x="2308812" y="-23394"/>
                  <a:pt x="2439619" y="0"/>
                </a:cubicBezTo>
                <a:cubicBezTo>
                  <a:pt x="2570426" y="23394"/>
                  <a:pt x="2936980" y="-3315"/>
                  <a:pt x="3155594" y="0"/>
                </a:cubicBezTo>
                <a:cubicBezTo>
                  <a:pt x="3374208" y="3315"/>
                  <a:pt x="3528026" y="24519"/>
                  <a:pt x="3818534" y="0"/>
                </a:cubicBezTo>
                <a:cubicBezTo>
                  <a:pt x="4109042" y="-24519"/>
                  <a:pt x="4161759" y="-18720"/>
                  <a:pt x="4481474" y="0"/>
                </a:cubicBezTo>
                <a:cubicBezTo>
                  <a:pt x="4801189" y="18720"/>
                  <a:pt x="5011126" y="27308"/>
                  <a:pt x="5303520" y="0"/>
                </a:cubicBezTo>
                <a:cubicBezTo>
                  <a:pt x="5303593" y="13343"/>
                  <a:pt x="5303797" y="14402"/>
                  <a:pt x="5303520" y="27432"/>
                </a:cubicBezTo>
                <a:cubicBezTo>
                  <a:pt x="5132450" y="9645"/>
                  <a:pt x="4953391" y="27858"/>
                  <a:pt x="4746650" y="27432"/>
                </a:cubicBezTo>
                <a:cubicBezTo>
                  <a:pt x="4539909" y="27007"/>
                  <a:pt x="4361261" y="16312"/>
                  <a:pt x="4242816" y="27432"/>
                </a:cubicBezTo>
                <a:cubicBezTo>
                  <a:pt x="4124371" y="38552"/>
                  <a:pt x="3754907" y="30170"/>
                  <a:pt x="3526841" y="27432"/>
                </a:cubicBezTo>
                <a:cubicBezTo>
                  <a:pt x="3298775" y="24694"/>
                  <a:pt x="3164473" y="13057"/>
                  <a:pt x="2969971" y="27432"/>
                </a:cubicBezTo>
                <a:cubicBezTo>
                  <a:pt x="2775469" y="41808"/>
                  <a:pt x="2608536" y="11194"/>
                  <a:pt x="2253996" y="27432"/>
                </a:cubicBezTo>
                <a:cubicBezTo>
                  <a:pt x="1899456" y="43670"/>
                  <a:pt x="1752044" y="37933"/>
                  <a:pt x="1484986" y="27432"/>
                </a:cubicBezTo>
                <a:cubicBezTo>
                  <a:pt x="1217928" y="16932"/>
                  <a:pt x="1060609" y="4360"/>
                  <a:pt x="875081" y="27432"/>
                </a:cubicBezTo>
                <a:cubicBezTo>
                  <a:pt x="689553" y="50504"/>
                  <a:pt x="188846" y="34372"/>
                  <a:pt x="0" y="27432"/>
                </a:cubicBezTo>
                <a:cubicBezTo>
                  <a:pt x="-1027" y="16774"/>
                  <a:pt x="589" y="8401"/>
                  <a:pt x="0" y="0"/>
                </a:cubicBezTo>
                <a:close/>
              </a:path>
              <a:path w="5303520" h="27432" stroke="0" extrusionOk="0">
                <a:moveTo>
                  <a:pt x="0" y="0"/>
                </a:moveTo>
                <a:cubicBezTo>
                  <a:pt x="181149" y="2038"/>
                  <a:pt x="442175" y="-27591"/>
                  <a:pt x="609905" y="0"/>
                </a:cubicBezTo>
                <a:cubicBezTo>
                  <a:pt x="777636" y="27591"/>
                  <a:pt x="947554" y="-24271"/>
                  <a:pt x="1113739" y="0"/>
                </a:cubicBezTo>
                <a:cubicBezTo>
                  <a:pt x="1279924" y="24271"/>
                  <a:pt x="1721318" y="-30891"/>
                  <a:pt x="1882750" y="0"/>
                </a:cubicBezTo>
                <a:cubicBezTo>
                  <a:pt x="2044182" y="30891"/>
                  <a:pt x="2270822" y="-14002"/>
                  <a:pt x="2492654" y="0"/>
                </a:cubicBezTo>
                <a:cubicBezTo>
                  <a:pt x="2714486" y="14002"/>
                  <a:pt x="2822632" y="27292"/>
                  <a:pt x="3102559" y="0"/>
                </a:cubicBezTo>
                <a:cubicBezTo>
                  <a:pt x="3382487" y="-27292"/>
                  <a:pt x="3489743" y="-31235"/>
                  <a:pt x="3871570" y="0"/>
                </a:cubicBezTo>
                <a:cubicBezTo>
                  <a:pt x="4253397" y="31235"/>
                  <a:pt x="4301475" y="22800"/>
                  <a:pt x="4428439" y="0"/>
                </a:cubicBezTo>
                <a:cubicBezTo>
                  <a:pt x="4555403" y="-22800"/>
                  <a:pt x="5018410" y="43534"/>
                  <a:pt x="5303520" y="0"/>
                </a:cubicBezTo>
                <a:cubicBezTo>
                  <a:pt x="5303295" y="13080"/>
                  <a:pt x="5304172" y="14823"/>
                  <a:pt x="5303520" y="27432"/>
                </a:cubicBezTo>
                <a:cubicBezTo>
                  <a:pt x="5082751" y="27600"/>
                  <a:pt x="4993374" y="33244"/>
                  <a:pt x="4746650" y="27432"/>
                </a:cubicBezTo>
                <a:cubicBezTo>
                  <a:pt x="4499926" y="21621"/>
                  <a:pt x="4368648" y="1957"/>
                  <a:pt x="4083710" y="27432"/>
                </a:cubicBezTo>
                <a:cubicBezTo>
                  <a:pt x="3798772" y="52907"/>
                  <a:pt x="3729434" y="14645"/>
                  <a:pt x="3473806" y="27432"/>
                </a:cubicBezTo>
                <a:cubicBezTo>
                  <a:pt x="3218178" y="40219"/>
                  <a:pt x="3056855" y="39147"/>
                  <a:pt x="2704795" y="27432"/>
                </a:cubicBezTo>
                <a:cubicBezTo>
                  <a:pt x="2352735" y="15717"/>
                  <a:pt x="2319447" y="38401"/>
                  <a:pt x="1935785" y="27432"/>
                </a:cubicBezTo>
                <a:cubicBezTo>
                  <a:pt x="1552123" y="16464"/>
                  <a:pt x="1532619" y="8678"/>
                  <a:pt x="1378915" y="27432"/>
                </a:cubicBezTo>
                <a:cubicBezTo>
                  <a:pt x="1225211" y="46187"/>
                  <a:pt x="1038692" y="43452"/>
                  <a:pt x="715975" y="27432"/>
                </a:cubicBezTo>
                <a:cubicBezTo>
                  <a:pt x="393258" y="11412"/>
                  <a:pt x="303768" y="36088"/>
                  <a:pt x="0" y="27432"/>
                </a:cubicBezTo>
                <a:cubicBezTo>
                  <a:pt x="151" y="17585"/>
                  <a:pt x="-198" y="13251"/>
                  <a:pt x="0" y="0"/>
                </a:cubicBezTo>
                <a:close/>
              </a:path>
            </a:pathLst>
          </a:custGeom>
          <a:solidFill>
            <a:srgbClr val="FBF9F6"/>
          </a:solidFill>
          <a:ln w="41275" cap="rnd">
            <a:solidFill>
              <a:srgbClr val="FBF9F6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656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D28369-D55A-421F-A956-E4EAB064E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Times New Roman"/>
                <a:ea typeface="+mj-lt"/>
                <a:cs typeface="+mj-lt"/>
              </a:rPr>
              <a:t>Peter Mansfeld</a:t>
            </a:r>
            <a:endParaRPr lang="pl-PL" dirty="0">
              <a:latin typeface="Times New Roman"/>
              <a:cs typeface="Times New Roman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992BAF-6F36-4E55-897A-8C931B091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pl-PL" sz="2500" dirty="0">
                <a:latin typeface="Times New Roman"/>
                <a:ea typeface="+mn-lt"/>
                <a:cs typeface="+mn-lt"/>
              </a:rPr>
              <a:t>Jako dziecko wziął udział w powstaniu węgierskim w 1956 roku. Mężnie walczył, lecz został aresztowany.  Mansfeld podczas wizji lokalnej dotyczącej np. uprowadzenia zdołał uciec, skacząc z 4 metrowej skały na Wzgórzu Róż, łamiąc przy tym rękę; znaleziono go jednak dzień później. Po długotrwałym śledztwie, podczas którego fizycznie i psychicznie maltretowali go, Peter Mansfeld skazany został na karę śmierci. Dlatego, że był niepełnoletni czekano z egzekucją do czasu, gdy będzie on miał 18 lat. Został powieszony 11 dni po swoich urodzinach. Konał aż 13 min tylko i wyłącznie z winy kata.</a:t>
            </a:r>
            <a:endParaRPr lang="pl-PL" sz="25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7241319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4" descr="Ożarowice: Strzał myśliwego trafił w okno domu - Wykop.pl - strona 3">
            <a:extLst>
              <a:ext uri="{FF2B5EF4-FFF2-40B4-BE49-F238E27FC236}">
                <a16:creationId xmlns:a16="http://schemas.microsoft.com/office/drawing/2014/main" id="{A1DFB4F0-27CE-40BE-AF04-3B87287041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 r="7133" b="-1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D5AAC53-3624-41C3-A6B5-1DA97F290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54054" y="760956"/>
            <a:ext cx="6248168" cy="5486563"/>
          </a:xfrm>
          <a:custGeom>
            <a:avLst/>
            <a:gdLst>
              <a:gd name="connsiteX0" fmla="*/ 2612540 w 5531319"/>
              <a:gd name="connsiteY0" fmla="*/ 836 h 4424065"/>
              <a:gd name="connsiteX1" fmla="*/ 2946310 w 5531319"/>
              <a:gd name="connsiteY1" fmla="*/ 35548 h 4424065"/>
              <a:gd name="connsiteX2" fmla="*/ 3961099 w 5531319"/>
              <a:gd name="connsiteY2" fmla="*/ 303581 h 4424065"/>
              <a:gd name="connsiteX3" fmla="*/ 4854587 w 5531319"/>
              <a:gd name="connsiteY3" fmla="*/ 764502 h 4424065"/>
              <a:gd name="connsiteX4" fmla="*/ 5377812 w 5531319"/>
              <a:gd name="connsiteY4" fmla="*/ 1339732 h 4424065"/>
              <a:gd name="connsiteX5" fmla="*/ 5526197 w 5531319"/>
              <a:gd name="connsiteY5" fmla="*/ 1825829 h 4424065"/>
              <a:gd name="connsiteX6" fmla="*/ 5510557 w 5531319"/>
              <a:gd name="connsiteY6" fmla="*/ 2199398 h 4424065"/>
              <a:gd name="connsiteX7" fmla="*/ 5509795 w 5531319"/>
              <a:gd name="connsiteY7" fmla="*/ 2402839 h 4424065"/>
              <a:gd name="connsiteX8" fmla="*/ 5323519 w 5531319"/>
              <a:gd name="connsiteY8" fmla="*/ 3144890 h 4424065"/>
              <a:gd name="connsiteX9" fmla="*/ 4853061 w 5531319"/>
              <a:gd name="connsiteY9" fmla="*/ 3612932 h 4424065"/>
              <a:gd name="connsiteX10" fmla="*/ 4316358 w 5531319"/>
              <a:gd name="connsiteY10" fmla="*/ 3982940 h 4424065"/>
              <a:gd name="connsiteX11" fmla="*/ 3352556 w 5531319"/>
              <a:gd name="connsiteY11" fmla="*/ 4386771 h 4424065"/>
              <a:gd name="connsiteX12" fmla="*/ 2770206 w 5531319"/>
              <a:gd name="connsiteY12" fmla="*/ 4412201 h 4424065"/>
              <a:gd name="connsiteX13" fmla="*/ 2514888 w 5531319"/>
              <a:gd name="connsiteY13" fmla="*/ 4393637 h 4424065"/>
              <a:gd name="connsiteX14" fmla="*/ 1903166 w 5531319"/>
              <a:gd name="connsiteY14" fmla="*/ 4263562 h 4424065"/>
              <a:gd name="connsiteX15" fmla="*/ 948392 w 5531319"/>
              <a:gd name="connsiteY15" fmla="*/ 3794249 h 4424065"/>
              <a:gd name="connsiteX16" fmla="*/ 223633 w 5531319"/>
              <a:gd name="connsiteY16" fmla="*/ 2975526 h 4424065"/>
              <a:gd name="connsiteX17" fmla="*/ 39519 w 5531319"/>
              <a:gd name="connsiteY17" fmla="*/ 2401695 h 4424065"/>
              <a:gd name="connsiteX18" fmla="*/ 16251 w 5531319"/>
              <a:gd name="connsiteY18" fmla="*/ 2300991 h 4424065"/>
              <a:gd name="connsiteX19" fmla="*/ 11800 w 5531319"/>
              <a:gd name="connsiteY19" fmla="*/ 2053556 h 4424065"/>
              <a:gd name="connsiteX20" fmla="*/ 812849 w 5531319"/>
              <a:gd name="connsiteY20" fmla="*/ 651084 h 4424065"/>
              <a:gd name="connsiteX21" fmla="*/ 2066809 w 5531319"/>
              <a:gd name="connsiteY21" fmla="*/ 52586 h 4424065"/>
              <a:gd name="connsiteX22" fmla="*/ 2332045 w 5531319"/>
              <a:gd name="connsiteY22" fmla="*/ 14441 h 4424065"/>
              <a:gd name="connsiteX23" fmla="*/ 2612540 w 5531319"/>
              <a:gd name="connsiteY23" fmla="*/ 836 h 4424065"/>
              <a:gd name="connsiteX24" fmla="*/ 5468597 w 5531319"/>
              <a:gd name="connsiteY24" fmla="*/ 2088522 h 4424065"/>
              <a:gd name="connsiteX25" fmla="*/ 5471140 w 5531319"/>
              <a:gd name="connsiteY25" fmla="*/ 1826083 h 4424065"/>
              <a:gd name="connsiteX26" fmla="*/ 5327079 w 5531319"/>
              <a:gd name="connsiteY26" fmla="*/ 1361348 h 4424065"/>
              <a:gd name="connsiteX27" fmla="*/ 4833353 w 5531319"/>
              <a:gd name="connsiteY27" fmla="*/ 816507 h 4424065"/>
              <a:gd name="connsiteX28" fmla="*/ 4063456 w 5531319"/>
              <a:gd name="connsiteY28" fmla="*/ 400724 h 4424065"/>
              <a:gd name="connsiteX29" fmla="*/ 3972543 w 5531319"/>
              <a:gd name="connsiteY29" fmla="*/ 365631 h 4424065"/>
              <a:gd name="connsiteX30" fmla="*/ 3885571 w 5531319"/>
              <a:gd name="connsiteY30" fmla="*/ 334733 h 4424065"/>
              <a:gd name="connsiteX31" fmla="*/ 4355012 w 5531319"/>
              <a:gd name="connsiteY31" fmla="*/ 579880 h 4424065"/>
              <a:gd name="connsiteX32" fmla="*/ 5144618 w 5531319"/>
              <a:gd name="connsiteY32" fmla="*/ 1290779 h 4424065"/>
              <a:gd name="connsiteX33" fmla="*/ 5468597 w 5531319"/>
              <a:gd name="connsiteY33" fmla="*/ 2088522 h 4424065"/>
              <a:gd name="connsiteX34" fmla="*/ 2219771 w 5531319"/>
              <a:gd name="connsiteY34" fmla="*/ 85645 h 4424065"/>
              <a:gd name="connsiteX35" fmla="*/ 2181626 w 5531319"/>
              <a:gd name="connsiteY35" fmla="*/ 89333 h 4424065"/>
              <a:gd name="connsiteX36" fmla="*/ 1462971 w 5531319"/>
              <a:gd name="connsiteY36" fmla="*/ 303073 h 4424065"/>
              <a:gd name="connsiteX37" fmla="*/ 308697 w 5531319"/>
              <a:gd name="connsiteY37" fmla="*/ 1338461 h 4424065"/>
              <a:gd name="connsiteX38" fmla="*/ 65839 w 5531319"/>
              <a:gd name="connsiteY38" fmla="*/ 2064364 h 4424065"/>
              <a:gd name="connsiteX39" fmla="*/ 82114 w 5531319"/>
              <a:gd name="connsiteY39" fmla="*/ 2022150 h 4424065"/>
              <a:gd name="connsiteX40" fmla="*/ 423260 w 5531319"/>
              <a:gd name="connsiteY40" fmla="*/ 1282260 h 4424065"/>
              <a:gd name="connsiteX41" fmla="*/ 1231811 w 5531319"/>
              <a:gd name="connsiteY41" fmla="*/ 454001 h 4424065"/>
              <a:gd name="connsiteX42" fmla="*/ 2219771 w 5531319"/>
              <a:gd name="connsiteY42" fmla="*/ 85645 h 4424065"/>
              <a:gd name="connsiteX43" fmla="*/ 2855524 w 5531319"/>
              <a:gd name="connsiteY43" fmla="*/ 4364392 h 4424065"/>
              <a:gd name="connsiteX44" fmla="*/ 4292327 w 5531319"/>
              <a:gd name="connsiteY44" fmla="*/ 3931444 h 4424065"/>
              <a:gd name="connsiteX45" fmla="*/ 2855652 w 5531319"/>
              <a:gd name="connsiteY45" fmla="*/ 4364392 h 4424065"/>
              <a:gd name="connsiteX46" fmla="*/ 3869805 w 5531319"/>
              <a:gd name="connsiteY46" fmla="*/ 330156 h 4424065"/>
              <a:gd name="connsiteX47" fmla="*/ 3865736 w 5531319"/>
              <a:gd name="connsiteY47" fmla="*/ 329520 h 4424065"/>
              <a:gd name="connsiteX48" fmla="*/ 3866499 w 5531319"/>
              <a:gd name="connsiteY48" fmla="*/ 330537 h 4424065"/>
              <a:gd name="connsiteX49" fmla="*/ 4302117 w 5531319"/>
              <a:gd name="connsiteY49" fmla="*/ 3923561 h 4424065"/>
              <a:gd name="connsiteX50" fmla="*/ 4301101 w 5531319"/>
              <a:gd name="connsiteY50" fmla="*/ 3924959 h 4424065"/>
              <a:gd name="connsiteX51" fmla="*/ 4302880 w 5531319"/>
              <a:gd name="connsiteY51" fmla="*/ 3924959 h 442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531319" h="4424065">
                <a:moveTo>
                  <a:pt x="2612540" y="836"/>
                </a:moveTo>
                <a:cubicBezTo>
                  <a:pt x="2715913" y="-4250"/>
                  <a:pt x="2831239" y="14695"/>
                  <a:pt x="2946310" y="35548"/>
                </a:cubicBezTo>
                <a:cubicBezTo>
                  <a:pt x="3291651" y="98106"/>
                  <a:pt x="3631143" y="182915"/>
                  <a:pt x="3961099" y="303581"/>
                </a:cubicBezTo>
                <a:cubicBezTo>
                  <a:pt x="4278340" y="419543"/>
                  <a:pt x="4581340" y="563350"/>
                  <a:pt x="4854587" y="764502"/>
                </a:cubicBezTo>
                <a:cubicBezTo>
                  <a:pt x="5067437" y="921152"/>
                  <a:pt x="5250407" y="1105521"/>
                  <a:pt x="5377812" y="1339732"/>
                </a:cubicBezTo>
                <a:cubicBezTo>
                  <a:pt x="5459811" y="1489986"/>
                  <a:pt x="5510303" y="1655396"/>
                  <a:pt x="5526197" y="1825829"/>
                </a:cubicBezTo>
                <a:cubicBezTo>
                  <a:pt x="5538276" y="1951327"/>
                  <a:pt x="5527341" y="2074917"/>
                  <a:pt x="5510557" y="2199398"/>
                </a:cubicBezTo>
                <a:cubicBezTo>
                  <a:pt x="5502966" y="2266991"/>
                  <a:pt x="5502712" y="2335195"/>
                  <a:pt x="5509795" y="2402839"/>
                </a:cubicBezTo>
                <a:cubicBezTo>
                  <a:pt x="5534207" y="2664197"/>
                  <a:pt x="5468471" y="2926051"/>
                  <a:pt x="5323519" y="3144890"/>
                </a:cubicBezTo>
                <a:cubicBezTo>
                  <a:pt x="5201339" y="3332234"/>
                  <a:pt x="5041041" y="3491719"/>
                  <a:pt x="4853061" y="3612932"/>
                </a:cubicBezTo>
                <a:cubicBezTo>
                  <a:pt x="4671109" y="3732072"/>
                  <a:pt x="4498565" y="3864563"/>
                  <a:pt x="4316358" y="3982940"/>
                </a:cubicBezTo>
                <a:cubicBezTo>
                  <a:pt x="4019716" y="4175573"/>
                  <a:pt x="3701076" y="4317347"/>
                  <a:pt x="3352556" y="4386771"/>
                </a:cubicBezTo>
                <a:cubicBezTo>
                  <a:pt x="3160953" y="4425590"/>
                  <a:pt x="2964455" y="4434173"/>
                  <a:pt x="2770206" y="4412201"/>
                </a:cubicBezTo>
                <a:cubicBezTo>
                  <a:pt x="2685524" y="4402537"/>
                  <a:pt x="2599952" y="4402410"/>
                  <a:pt x="2514888" y="4393637"/>
                </a:cubicBezTo>
                <a:cubicBezTo>
                  <a:pt x="2307136" y="4370851"/>
                  <a:pt x="2102208" y="4327277"/>
                  <a:pt x="1903166" y="4263562"/>
                </a:cubicBezTo>
                <a:cubicBezTo>
                  <a:pt x="1560622" y="4156119"/>
                  <a:pt x="1238931" y="4006972"/>
                  <a:pt x="948392" y="3794249"/>
                </a:cubicBezTo>
                <a:cubicBezTo>
                  <a:pt x="647553" y="3573897"/>
                  <a:pt x="396812" y="3308660"/>
                  <a:pt x="223633" y="2975526"/>
                </a:cubicBezTo>
                <a:cubicBezTo>
                  <a:pt x="129453" y="2796370"/>
                  <a:pt x="67149" y="2602198"/>
                  <a:pt x="39519" y="2401695"/>
                </a:cubicBezTo>
                <a:cubicBezTo>
                  <a:pt x="34509" y="2367555"/>
                  <a:pt x="26728" y="2333872"/>
                  <a:pt x="16251" y="2300991"/>
                </a:cubicBezTo>
                <a:cubicBezTo>
                  <a:pt x="-9180" y="2218598"/>
                  <a:pt x="-25" y="2135695"/>
                  <a:pt x="11800" y="2053556"/>
                </a:cubicBezTo>
                <a:cubicBezTo>
                  <a:pt x="93685" y="1480615"/>
                  <a:pt x="377867" y="1021983"/>
                  <a:pt x="812849" y="651084"/>
                </a:cubicBezTo>
                <a:cubicBezTo>
                  <a:pt x="1176754" y="340201"/>
                  <a:pt x="1598259" y="146042"/>
                  <a:pt x="2066809" y="52586"/>
                </a:cubicBezTo>
                <a:cubicBezTo>
                  <a:pt x="2154543" y="35039"/>
                  <a:pt x="2243040" y="23087"/>
                  <a:pt x="2332045" y="14441"/>
                </a:cubicBezTo>
                <a:cubicBezTo>
                  <a:pt x="2421051" y="5794"/>
                  <a:pt x="2508912" y="2107"/>
                  <a:pt x="2612540" y="836"/>
                </a:cubicBezTo>
                <a:close/>
                <a:moveTo>
                  <a:pt x="5468597" y="2088522"/>
                </a:moveTo>
                <a:cubicBezTo>
                  <a:pt x="5479329" y="2001424"/>
                  <a:pt x="5480181" y="1913385"/>
                  <a:pt x="5471140" y="1826083"/>
                </a:cubicBezTo>
                <a:cubicBezTo>
                  <a:pt x="5455336" y="1662962"/>
                  <a:pt x="5406306" y="1504799"/>
                  <a:pt x="5327079" y="1361348"/>
                </a:cubicBezTo>
                <a:cubicBezTo>
                  <a:pt x="5206159" y="1140233"/>
                  <a:pt x="5033361" y="965782"/>
                  <a:pt x="4833353" y="816507"/>
                </a:cubicBezTo>
                <a:cubicBezTo>
                  <a:pt x="4597234" y="640276"/>
                  <a:pt x="4336321" y="509438"/>
                  <a:pt x="4063456" y="400724"/>
                </a:cubicBezTo>
                <a:cubicBezTo>
                  <a:pt x="4033359" y="388607"/>
                  <a:pt x="4003059" y="376909"/>
                  <a:pt x="3972543" y="365631"/>
                </a:cubicBezTo>
                <a:cubicBezTo>
                  <a:pt x="3943679" y="354950"/>
                  <a:pt x="3914562" y="345033"/>
                  <a:pt x="3885571" y="334733"/>
                </a:cubicBezTo>
                <a:cubicBezTo>
                  <a:pt x="4046888" y="406840"/>
                  <a:pt x="4203652" y="488713"/>
                  <a:pt x="4355012" y="579880"/>
                </a:cubicBezTo>
                <a:cubicBezTo>
                  <a:pt x="4662081" y="768063"/>
                  <a:pt x="4933802" y="995790"/>
                  <a:pt x="5144618" y="1290779"/>
                </a:cubicBezTo>
                <a:cubicBezTo>
                  <a:pt x="5314364" y="1528042"/>
                  <a:pt x="5426257" y="1789591"/>
                  <a:pt x="5468597" y="2088522"/>
                </a:cubicBezTo>
                <a:close/>
                <a:moveTo>
                  <a:pt x="2219771" y="85645"/>
                </a:moveTo>
                <a:cubicBezTo>
                  <a:pt x="2206942" y="84005"/>
                  <a:pt x="2193909" y="85264"/>
                  <a:pt x="2181626" y="89333"/>
                </a:cubicBezTo>
                <a:cubicBezTo>
                  <a:pt x="1932919" y="125113"/>
                  <a:pt x="1690799" y="197118"/>
                  <a:pt x="1462971" y="303073"/>
                </a:cubicBezTo>
                <a:cubicBezTo>
                  <a:pt x="971788" y="529528"/>
                  <a:pt x="578129" y="865460"/>
                  <a:pt x="308697" y="1338461"/>
                </a:cubicBezTo>
                <a:cubicBezTo>
                  <a:pt x="180224" y="1561852"/>
                  <a:pt x="97652" y="1808638"/>
                  <a:pt x="65839" y="2064364"/>
                </a:cubicBezTo>
                <a:cubicBezTo>
                  <a:pt x="71942" y="2050505"/>
                  <a:pt x="77283" y="2036391"/>
                  <a:pt x="82114" y="2022150"/>
                </a:cubicBezTo>
                <a:cubicBezTo>
                  <a:pt x="170103" y="1763653"/>
                  <a:pt x="279579" y="1515073"/>
                  <a:pt x="423260" y="1282260"/>
                </a:cubicBezTo>
                <a:cubicBezTo>
                  <a:pt x="630769" y="945565"/>
                  <a:pt x="895370" y="664944"/>
                  <a:pt x="1231811" y="454001"/>
                </a:cubicBezTo>
                <a:cubicBezTo>
                  <a:pt x="1535192" y="263783"/>
                  <a:pt x="1866801" y="149729"/>
                  <a:pt x="2219771" y="85645"/>
                </a:cubicBezTo>
                <a:close/>
                <a:moveTo>
                  <a:pt x="2855524" y="4364392"/>
                </a:moveTo>
                <a:cubicBezTo>
                  <a:pt x="3386633" y="4394018"/>
                  <a:pt x="3853530" y="4210158"/>
                  <a:pt x="4292327" y="3931444"/>
                </a:cubicBezTo>
                <a:cubicBezTo>
                  <a:pt x="3830134" y="4131325"/>
                  <a:pt x="3346707" y="4259111"/>
                  <a:pt x="2855652" y="4364392"/>
                </a:cubicBezTo>
                <a:close/>
                <a:moveTo>
                  <a:pt x="3869805" y="330156"/>
                </a:moveTo>
                <a:lnTo>
                  <a:pt x="3865736" y="329520"/>
                </a:lnTo>
                <a:cubicBezTo>
                  <a:pt x="3865736" y="329520"/>
                  <a:pt x="3865736" y="330410"/>
                  <a:pt x="3866499" y="330537"/>
                </a:cubicBezTo>
                <a:close/>
                <a:moveTo>
                  <a:pt x="4302117" y="3923561"/>
                </a:moveTo>
                <a:lnTo>
                  <a:pt x="4301101" y="3924959"/>
                </a:lnTo>
                <a:lnTo>
                  <a:pt x="4302880" y="3924959"/>
                </a:lnTo>
                <a:close/>
              </a:path>
            </a:pathLst>
          </a:custGeom>
          <a:solidFill>
            <a:srgbClr val="658F29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62F7BB3-4B26-46C1-BC72-1CA805577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9394" y="1709619"/>
            <a:ext cx="4511843" cy="1564106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pl-PL" sz="5100" b="1">
                <a:solidFill>
                  <a:srgbClr val="FBF9F6"/>
                </a:solidFill>
                <a:latin typeface="Times New Roman"/>
                <a:ea typeface="+mj-lt"/>
                <a:cs typeface="+mj-lt"/>
              </a:rPr>
              <a:t>Roman Strzałkowski</a:t>
            </a:r>
            <a:r>
              <a:rPr lang="pl-PL" sz="5100">
                <a:solidFill>
                  <a:srgbClr val="FBF9F6"/>
                </a:solidFill>
                <a:latin typeface="Times New Roman"/>
                <a:ea typeface="+mj-lt"/>
                <a:cs typeface="+mj-lt"/>
              </a:rPr>
              <a:t> </a:t>
            </a:r>
            <a:endParaRPr lang="pl-PL" sz="5100">
              <a:solidFill>
                <a:srgbClr val="FBF9F6"/>
              </a:solidFill>
              <a:latin typeface="Times New Roman"/>
              <a:cs typeface="Times New Roman"/>
            </a:endParaRP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72499" y="3095719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658F29"/>
          </a:solidFill>
          <a:ln w="38100" cap="rnd">
            <a:solidFill>
              <a:srgbClr val="658F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D49B1EF-5620-467A-BA47-C7C56B2F2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6261" y="3308684"/>
            <a:ext cx="4748143" cy="214162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sz="1800">
                <a:solidFill>
                  <a:srgbClr val="FBF9F6"/>
                </a:solidFill>
                <a:latin typeface="Times New Roman"/>
                <a:ea typeface="+mn-lt"/>
                <a:cs typeface="+mn-lt"/>
              </a:rPr>
              <a:t>Zmarł podczas powstania Poznańskiego w Czerwcu 1956r, mając </a:t>
            </a:r>
            <a:r>
              <a:rPr lang="pl-PL" sz="1800" b="1">
                <a:solidFill>
                  <a:srgbClr val="FBF9F6"/>
                </a:solidFill>
                <a:latin typeface="Times New Roman"/>
                <a:ea typeface="+mn-lt"/>
                <a:cs typeface="+mn-lt"/>
              </a:rPr>
              <a:t>jedynie 13 lat</a:t>
            </a:r>
            <a:r>
              <a:rPr lang="pl-PL" sz="1800">
                <a:solidFill>
                  <a:srgbClr val="FBF9F6"/>
                </a:solidFill>
                <a:latin typeface="Times New Roman"/>
                <a:ea typeface="+mn-lt"/>
                <a:cs typeface="+mn-lt"/>
              </a:rPr>
              <a:t>. Zginał od rany postrzałowej w klatkę piersiową, zadanej w gmachu UB. Zarówno on jak i </a:t>
            </a:r>
            <a:r>
              <a:rPr lang="pl-PL" sz="1800">
                <a:solidFill>
                  <a:srgbClr val="FBF9F6"/>
                </a:solidFill>
                <a:latin typeface="Times New Roman"/>
                <a:ea typeface="+mn-lt"/>
                <a:cs typeface="Times New Roman"/>
              </a:rPr>
              <a:t>Peter Mansfeld </a:t>
            </a:r>
            <a:r>
              <a:rPr lang="pl-PL" sz="1800">
                <a:solidFill>
                  <a:srgbClr val="FBF9F6"/>
                </a:solidFill>
                <a:latin typeface="Times New Roman"/>
                <a:ea typeface="+mn-lt"/>
                <a:cs typeface="+mn-lt"/>
              </a:rPr>
              <a:t>weszli na trwałe do powstańczej legendy Poznania i Budapesztu.</a:t>
            </a:r>
          </a:p>
          <a:p>
            <a:pPr marL="0" indent="0">
              <a:lnSpc>
                <a:spcPct val="100000"/>
              </a:lnSpc>
              <a:buNone/>
            </a:pPr>
            <a:endParaRPr lang="pl-PL" sz="1800">
              <a:solidFill>
                <a:srgbClr val="FBF9F6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80902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2D2B266D-3625-4584-A5C3-7D3F672C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Obraz 2" descr="Koniec kanału - YouTube">
            <a:extLst>
              <a:ext uri="{FF2B5EF4-FFF2-40B4-BE49-F238E27FC236}">
                <a16:creationId xmlns:a16="http://schemas.microsoft.com/office/drawing/2014/main" id="{AD881D9A-284D-407C-AD9A-758979E5AA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061" r="1" b="12277"/>
          <a:stretch/>
        </p:blipFill>
        <p:spPr>
          <a:xfrm>
            <a:off x="180279" y="161490"/>
            <a:ext cx="11827082" cy="6534092"/>
          </a:xfrm>
          <a:custGeom>
            <a:avLst/>
            <a:gdLst/>
            <a:ahLst/>
            <a:cxnLst/>
            <a:rect l="l" t="t" r="r" b="b"/>
            <a:pathLst>
              <a:path w="11827082" h="6534092">
                <a:moveTo>
                  <a:pt x="6610089" y="5"/>
                </a:moveTo>
                <a:cubicBezTo>
                  <a:pt x="6763993" y="-277"/>
                  <a:pt x="6862741" y="14300"/>
                  <a:pt x="6956523" y="21390"/>
                </a:cubicBezTo>
                <a:cubicBezTo>
                  <a:pt x="7271939" y="-12207"/>
                  <a:pt x="7581352" y="149"/>
                  <a:pt x="7768349" y="21390"/>
                </a:cubicBezTo>
                <a:lnTo>
                  <a:pt x="7831642" y="23688"/>
                </a:lnTo>
                <a:lnTo>
                  <a:pt x="7886307" y="21390"/>
                </a:lnTo>
                <a:cubicBezTo>
                  <a:pt x="7951978" y="17798"/>
                  <a:pt x="8007622" y="16567"/>
                  <a:pt x="8057445" y="16600"/>
                </a:cubicBezTo>
                <a:lnTo>
                  <a:pt x="8096254" y="17396"/>
                </a:lnTo>
                <a:lnTo>
                  <a:pt x="8199591" y="12947"/>
                </a:lnTo>
                <a:cubicBezTo>
                  <a:pt x="8247971" y="12558"/>
                  <a:pt x="8296272" y="14617"/>
                  <a:pt x="8344260" y="21390"/>
                </a:cubicBezTo>
                <a:lnTo>
                  <a:pt x="8355505" y="22738"/>
                </a:lnTo>
                <a:lnTo>
                  <a:pt x="8462217" y="21390"/>
                </a:lnTo>
                <a:cubicBezTo>
                  <a:pt x="8567700" y="16869"/>
                  <a:pt x="8666620" y="17239"/>
                  <a:pt x="8761697" y="18554"/>
                </a:cubicBezTo>
                <a:lnTo>
                  <a:pt x="8808871" y="19038"/>
                </a:lnTo>
                <a:lnTo>
                  <a:pt x="8941246" y="13930"/>
                </a:lnTo>
                <a:cubicBezTo>
                  <a:pt x="9040199" y="10800"/>
                  <a:pt x="9149474" y="10157"/>
                  <a:pt x="9260166" y="21390"/>
                </a:cubicBezTo>
                <a:lnTo>
                  <a:pt x="9339613" y="26448"/>
                </a:lnTo>
                <a:lnTo>
                  <a:pt x="9432845" y="28493"/>
                </a:lnTo>
                <a:cubicBezTo>
                  <a:pt x="9587011" y="31230"/>
                  <a:pt x="9744909" y="31599"/>
                  <a:pt x="9849954" y="21390"/>
                </a:cubicBezTo>
                <a:cubicBezTo>
                  <a:pt x="10060044" y="972"/>
                  <a:pt x="10204432" y="2657"/>
                  <a:pt x="10425865" y="21390"/>
                </a:cubicBezTo>
                <a:lnTo>
                  <a:pt x="10477895" y="25158"/>
                </a:lnTo>
                <a:lnTo>
                  <a:pt x="10566351" y="27751"/>
                </a:lnTo>
                <a:cubicBezTo>
                  <a:pt x="10727031" y="32755"/>
                  <a:pt x="10877889" y="35639"/>
                  <a:pt x="11001775" y="21390"/>
                </a:cubicBezTo>
                <a:cubicBezTo>
                  <a:pt x="11249546" y="-7108"/>
                  <a:pt x="11434553" y="12510"/>
                  <a:pt x="11813601" y="21390"/>
                </a:cubicBezTo>
                <a:cubicBezTo>
                  <a:pt x="11817928" y="208271"/>
                  <a:pt x="11818867" y="336567"/>
                  <a:pt x="11813601" y="475847"/>
                </a:cubicBezTo>
                <a:cubicBezTo>
                  <a:pt x="11808335" y="615127"/>
                  <a:pt x="11845853" y="1008651"/>
                  <a:pt x="11813601" y="1254916"/>
                </a:cubicBezTo>
                <a:cubicBezTo>
                  <a:pt x="11809570" y="1285699"/>
                  <a:pt x="11806768" y="1314174"/>
                  <a:pt x="11804923" y="1340777"/>
                </a:cubicBezTo>
                <a:lnTo>
                  <a:pt x="11803652" y="1373115"/>
                </a:lnTo>
                <a:lnTo>
                  <a:pt x="11804560" y="1395572"/>
                </a:lnTo>
                <a:cubicBezTo>
                  <a:pt x="11806656" y="1431340"/>
                  <a:pt x="11809600" y="1470662"/>
                  <a:pt x="11813601" y="1514605"/>
                </a:cubicBezTo>
                <a:cubicBezTo>
                  <a:pt x="11829606" y="1690380"/>
                  <a:pt x="11822955" y="1813845"/>
                  <a:pt x="11815628" y="1920902"/>
                </a:cubicBezTo>
                <a:lnTo>
                  <a:pt x="11811346" y="1995660"/>
                </a:lnTo>
                <a:lnTo>
                  <a:pt x="11813868" y="2104640"/>
                </a:lnTo>
                <a:lnTo>
                  <a:pt x="11817197" y="2264365"/>
                </a:lnTo>
                <a:lnTo>
                  <a:pt x="11821465" y="2306631"/>
                </a:lnTo>
                <a:cubicBezTo>
                  <a:pt x="11835170" y="2477814"/>
                  <a:pt x="11818400" y="2578773"/>
                  <a:pt x="11813601" y="2683208"/>
                </a:cubicBezTo>
                <a:cubicBezTo>
                  <a:pt x="11809487" y="2772725"/>
                  <a:pt x="11816027" y="2930030"/>
                  <a:pt x="11816192" y="3070653"/>
                </a:cubicBezTo>
                <a:lnTo>
                  <a:pt x="11813610" y="3202145"/>
                </a:lnTo>
                <a:lnTo>
                  <a:pt x="11813601" y="3267510"/>
                </a:lnTo>
                <a:cubicBezTo>
                  <a:pt x="11811419" y="3587194"/>
                  <a:pt x="11813535" y="3497122"/>
                  <a:pt x="11813601" y="3721967"/>
                </a:cubicBezTo>
                <a:cubicBezTo>
                  <a:pt x="11813617" y="3778178"/>
                  <a:pt x="11814293" y="3835214"/>
                  <a:pt x="11815131" y="3894088"/>
                </a:cubicBezTo>
                <a:lnTo>
                  <a:pt x="11816203" y="3972593"/>
                </a:lnTo>
                <a:lnTo>
                  <a:pt x="11816265" y="3973919"/>
                </a:lnTo>
                <a:cubicBezTo>
                  <a:pt x="11819902" y="4062998"/>
                  <a:pt x="11819694" y="4122248"/>
                  <a:pt x="11818174" y="4171327"/>
                </a:cubicBezTo>
                <a:lnTo>
                  <a:pt x="11817878" y="4178488"/>
                </a:lnTo>
                <a:lnTo>
                  <a:pt x="11818118" y="4277530"/>
                </a:lnTo>
                <a:cubicBezTo>
                  <a:pt x="11817612" y="4347824"/>
                  <a:pt x="11816272" y="4421987"/>
                  <a:pt x="11813601" y="4501036"/>
                </a:cubicBezTo>
                <a:cubicBezTo>
                  <a:pt x="11824398" y="4779554"/>
                  <a:pt x="11834923" y="4895505"/>
                  <a:pt x="11813601" y="5020415"/>
                </a:cubicBezTo>
                <a:cubicBezTo>
                  <a:pt x="11808270" y="5051643"/>
                  <a:pt x="11804885" y="5094410"/>
                  <a:pt x="11802984" y="5145366"/>
                </a:cubicBezTo>
                <a:lnTo>
                  <a:pt x="11802805" y="5153576"/>
                </a:lnTo>
                <a:lnTo>
                  <a:pt x="11813601" y="5280104"/>
                </a:lnTo>
                <a:cubicBezTo>
                  <a:pt x="11848339" y="5545832"/>
                  <a:pt x="11803810" y="5568088"/>
                  <a:pt x="11813601" y="5734561"/>
                </a:cubicBezTo>
                <a:cubicBezTo>
                  <a:pt x="11814825" y="5755370"/>
                  <a:pt x="11815354" y="5777180"/>
                  <a:pt x="11815391" y="5800160"/>
                </a:cubicBezTo>
                <a:lnTo>
                  <a:pt x="11814403" y="5861994"/>
                </a:lnTo>
                <a:lnTo>
                  <a:pt x="11814897" y="5940552"/>
                </a:lnTo>
                <a:cubicBezTo>
                  <a:pt x="11813455" y="6007961"/>
                  <a:pt x="11810716" y="6074118"/>
                  <a:pt x="11808410" y="6139030"/>
                </a:cubicBezTo>
                <a:lnTo>
                  <a:pt x="11805249" y="6294204"/>
                </a:lnTo>
                <a:lnTo>
                  <a:pt x="11806853" y="6377232"/>
                </a:lnTo>
                <a:lnTo>
                  <a:pt x="11813601" y="6513630"/>
                </a:lnTo>
                <a:cubicBezTo>
                  <a:pt x="11755932" y="6520071"/>
                  <a:pt x="11702085" y="6522123"/>
                  <a:pt x="11651008" y="6521869"/>
                </a:cubicBezTo>
                <a:lnTo>
                  <a:pt x="11606878" y="6520178"/>
                </a:lnTo>
                <a:lnTo>
                  <a:pt x="11480359" y="6526470"/>
                </a:lnTo>
                <a:cubicBezTo>
                  <a:pt x="11411497" y="6529079"/>
                  <a:pt x="11340067" y="6529281"/>
                  <a:pt x="11235913" y="6522672"/>
                </a:cubicBezTo>
                <a:lnTo>
                  <a:pt x="11167376" y="6517338"/>
                </a:lnTo>
                <a:lnTo>
                  <a:pt x="11118099" y="6519937"/>
                </a:lnTo>
                <a:cubicBezTo>
                  <a:pt x="11008080" y="6519923"/>
                  <a:pt x="10918905" y="6505169"/>
                  <a:pt x="10779737" y="6513630"/>
                </a:cubicBezTo>
                <a:lnTo>
                  <a:pt x="10756340" y="6513513"/>
                </a:lnTo>
                <a:lnTo>
                  <a:pt x="10748952" y="6514346"/>
                </a:lnTo>
                <a:cubicBezTo>
                  <a:pt x="10725838" y="6516206"/>
                  <a:pt x="10699773" y="6516641"/>
                  <a:pt x="10661780" y="6513630"/>
                </a:cubicBezTo>
                <a:lnTo>
                  <a:pt x="10643067" y="6512943"/>
                </a:lnTo>
                <a:lnTo>
                  <a:pt x="10627638" y="6512866"/>
                </a:lnTo>
                <a:lnTo>
                  <a:pt x="10598539" y="6511309"/>
                </a:lnTo>
                <a:lnTo>
                  <a:pt x="10590670" y="6511020"/>
                </a:lnTo>
                <a:cubicBezTo>
                  <a:pt x="10422654" y="6509230"/>
                  <a:pt x="10114537" y="6525711"/>
                  <a:pt x="9930443" y="6519069"/>
                </a:cubicBezTo>
                <a:lnTo>
                  <a:pt x="9908887" y="6517613"/>
                </a:lnTo>
                <a:lnTo>
                  <a:pt x="9697150" y="6531900"/>
                </a:lnTo>
                <a:cubicBezTo>
                  <a:pt x="9438634" y="6540253"/>
                  <a:pt x="9217380" y="6522684"/>
                  <a:pt x="9038128" y="6513630"/>
                </a:cubicBezTo>
                <a:lnTo>
                  <a:pt x="8901719" y="6509665"/>
                </a:lnTo>
                <a:lnTo>
                  <a:pt x="8766922" y="6512046"/>
                </a:lnTo>
                <a:cubicBezTo>
                  <a:pt x="8694433" y="6513288"/>
                  <a:pt x="8629372" y="6514112"/>
                  <a:pt x="8580175" y="6513630"/>
                </a:cubicBezTo>
                <a:lnTo>
                  <a:pt x="8571277" y="6513524"/>
                </a:lnTo>
                <a:lnTo>
                  <a:pt x="8462217" y="6513630"/>
                </a:lnTo>
                <a:cubicBezTo>
                  <a:pt x="8225188" y="6509968"/>
                  <a:pt x="7780127" y="6525503"/>
                  <a:pt x="7532434" y="6513630"/>
                </a:cubicBezTo>
                <a:lnTo>
                  <a:pt x="7448622" y="6511320"/>
                </a:lnTo>
                <a:lnTo>
                  <a:pt x="7428354" y="6513630"/>
                </a:lnTo>
                <a:cubicBezTo>
                  <a:pt x="7293248" y="6538560"/>
                  <a:pt x="7186080" y="6533261"/>
                  <a:pt x="7078782" y="6523679"/>
                </a:cubicBezTo>
                <a:lnTo>
                  <a:pt x="6973169" y="6513887"/>
                </a:lnTo>
                <a:lnTo>
                  <a:pt x="6954249" y="6514033"/>
                </a:lnTo>
                <a:cubicBezTo>
                  <a:pt x="6918701" y="6514123"/>
                  <a:pt x="6880374" y="6514018"/>
                  <a:pt x="6838566" y="6513630"/>
                </a:cubicBezTo>
                <a:lnTo>
                  <a:pt x="6790865" y="6514652"/>
                </a:lnTo>
                <a:lnTo>
                  <a:pt x="6717520" y="6518204"/>
                </a:lnTo>
                <a:lnTo>
                  <a:pt x="6690736" y="6516798"/>
                </a:lnTo>
                <a:lnTo>
                  <a:pt x="6604647" y="6518643"/>
                </a:lnTo>
                <a:cubicBezTo>
                  <a:pt x="6383546" y="6528740"/>
                  <a:pt x="6188571" y="6547337"/>
                  <a:pt x="5908782" y="6513630"/>
                </a:cubicBezTo>
                <a:lnTo>
                  <a:pt x="5827432" y="6506155"/>
                </a:lnTo>
                <a:lnTo>
                  <a:pt x="5818169" y="6505897"/>
                </a:lnTo>
                <a:cubicBezTo>
                  <a:pt x="5656134" y="6501940"/>
                  <a:pt x="5476891" y="6500561"/>
                  <a:pt x="5360626" y="6513630"/>
                </a:cubicBezTo>
                <a:cubicBezTo>
                  <a:pt x="5244362" y="6526700"/>
                  <a:pt x="5155294" y="6523407"/>
                  <a:pt x="5082581" y="6518492"/>
                </a:cubicBezTo>
                <a:lnTo>
                  <a:pt x="5011539" y="6513612"/>
                </a:lnTo>
                <a:lnTo>
                  <a:pt x="4978999" y="6513630"/>
                </a:lnTo>
                <a:lnTo>
                  <a:pt x="4947560" y="6512597"/>
                </a:lnTo>
                <a:lnTo>
                  <a:pt x="4902673" y="6513630"/>
                </a:lnTo>
                <a:cubicBezTo>
                  <a:pt x="4851834" y="6520217"/>
                  <a:pt x="4795188" y="6523001"/>
                  <a:pt x="4737076" y="6522747"/>
                </a:cubicBezTo>
                <a:lnTo>
                  <a:pt x="4649328" y="6518160"/>
                </a:lnTo>
                <a:lnTo>
                  <a:pt x="4624935" y="6519597"/>
                </a:lnTo>
                <a:cubicBezTo>
                  <a:pt x="4598495" y="6519851"/>
                  <a:pt x="4566987" y="6518389"/>
                  <a:pt x="4521046" y="6513630"/>
                </a:cubicBezTo>
                <a:lnTo>
                  <a:pt x="4456833" y="6510131"/>
                </a:lnTo>
                <a:lnTo>
                  <a:pt x="4343538" y="6512337"/>
                </a:lnTo>
                <a:cubicBezTo>
                  <a:pt x="4260681" y="6514690"/>
                  <a:pt x="4174545" y="6517475"/>
                  <a:pt x="4104725" y="6513630"/>
                </a:cubicBezTo>
                <a:cubicBezTo>
                  <a:pt x="3965085" y="6505941"/>
                  <a:pt x="3802107" y="6535988"/>
                  <a:pt x="3528815" y="6513630"/>
                </a:cubicBezTo>
                <a:lnTo>
                  <a:pt x="3407613" y="6504978"/>
                </a:lnTo>
                <a:lnTo>
                  <a:pt x="3251268" y="6513630"/>
                </a:lnTo>
                <a:cubicBezTo>
                  <a:pt x="3103602" y="6529652"/>
                  <a:pt x="3004932" y="6519904"/>
                  <a:pt x="2867035" y="6513929"/>
                </a:cubicBezTo>
                <a:lnTo>
                  <a:pt x="2840124" y="6513045"/>
                </a:lnTo>
                <a:lnTo>
                  <a:pt x="2834946" y="6513630"/>
                </a:lnTo>
                <a:cubicBezTo>
                  <a:pt x="2691933" y="6538293"/>
                  <a:pt x="2614008" y="6529004"/>
                  <a:pt x="2502859" y="6520536"/>
                </a:cubicBezTo>
                <a:lnTo>
                  <a:pt x="2442001" y="6517197"/>
                </a:lnTo>
                <a:lnTo>
                  <a:pt x="2438245" y="6517313"/>
                </a:lnTo>
                <a:cubicBezTo>
                  <a:pt x="2401807" y="6517985"/>
                  <a:pt x="2368299" y="6518156"/>
                  <a:pt x="2336678" y="6517988"/>
                </a:cubicBezTo>
                <a:lnTo>
                  <a:pt x="2185932" y="6514754"/>
                </a:lnTo>
                <a:lnTo>
                  <a:pt x="1960620" y="6520062"/>
                </a:lnTo>
                <a:cubicBezTo>
                  <a:pt x="1876521" y="6521810"/>
                  <a:pt x="1788378" y="6523022"/>
                  <a:pt x="1701155" y="6522387"/>
                </a:cubicBezTo>
                <a:lnTo>
                  <a:pt x="1589271" y="6518529"/>
                </a:lnTo>
                <a:lnTo>
                  <a:pt x="1539168" y="6519829"/>
                </a:lnTo>
                <a:cubicBezTo>
                  <a:pt x="1395291" y="6522782"/>
                  <a:pt x="1407110" y="6517174"/>
                  <a:pt x="1287620" y="6513630"/>
                </a:cubicBezTo>
                <a:cubicBezTo>
                  <a:pt x="1168131" y="6510087"/>
                  <a:pt x="1041230" y="6513238"/>
                  <a:pt x="932033" y="6514000"/>
                </a:cubicBezTo>
                <a:lnTo>
                  <a:pt x="918750" y="6513952"/>
                </a:lnTo>
                <a:lnTo>
                  <a:pt x="858917" y="6514806"/>
                </a:lnTo>
                <a:cubicBezTo>
                  <a:pt x="826932" y="6514879"/>
                  <a:pt x="792070" y="6514545"/>
                  <a:pt x="753341" y="6513630"/>
                </a:cubicBezTo>
                <a:cubicBezTo>
                  <a:pt x="443511" y="6506311"/>
                  <a:pt x="354936" y="6524642"/>
                  <a:pt x="17841" y="6513630"/>
                </a:cubicBezTo>
                <a:cubicBezTo>
                  <a:pt x="-956" y="6342673"/>
                  <a:pt x="-10467" y="6012653"/>
                  <a:pt x="17841" y="5799484"/>
                </a:cubicBezTo>
                <a:lnTo>
                  <a:pt x="19845" y="5756408"/>
                </a:lnTo>
                <a:lnTo>
                  <a:pt x="17841" y="5734561"/>
                </a:lnTo>
                <a:cubicBezTo>
                  <a:pt x="13149" y="5695472"/>
                  <a:pt x="12578" y="5648752"/>
                  <a:pt x="13918" y="5598323"/>
                </a:cubicBezTo>
                <a:lnTo>
                  <a:pt x="18180" y="5508699"/>
                </a:lnTo>
                <a:lnTo>
                  <a:pt x="16493" y="5477760"/>
                </a:lnTo>
                <a:cubicBezTo>
                  <a:pt x="8966" y="5369709"/>
                  <a:pt x="1889" y="5260695"/>
                  <a:pt x="17841" y="5150260"/>
                </a:cubicBezTo>
                <a:cubicBezTo>
                  <a:pt x="-3463" y="5038150"/>
                  <a:pt x="-2139" y="4857473"/>
                  <a:pt x="6850" y="4650409"/>
                </a:cubicBezTo>
                <a:lnTo>
                  <a:pt x="14633" y="4498670"/>
                </a:lnTo>
                <a:lnTo>
                  <a:pt x="14494" y="4495758"/>
                </a:lnTo>
                <a:cubicBezTo>
                  <a:pt x="12245" y="4421472"/>
                  <a:pt x="13025" y="4335511"/>
                  <a:pt x="14442" y="4243130"/>
                </a:cubicBezTo>
                <a:lnTo>
                  <a:pt x="16801" y="4091152"/>
                </a:lnTo>
                <a:lnTo>
                  <a:pt x="13537" y="4018512"/>
                </a:lnTo>
                <a:lnTo>
                  <a:pt x="17696" y="3920163"/>
                </a:lnTo>
                <a:lnTo>
                  <a:pt x="17841" y="3851812"/>
                </a:lnTo>
                <a:cubicBezTo>
                  <a:pt x="15571" y="3651484"/>
                  <a:pt x="26219" y="3546077"/>
                  <a:pt x="24551" y="3386181"/>
                </a:cubicBezTo>
                <a:lnTo>
                  <a:pt x="24397" y="3379573"/>
                </a:lnTo>
                <a:lnTo>
                  <a:pt x="22173" y="3327681"/>
                </a:lnTo>
                <a:cubicBezTo>
                  <a:pt x="20895" y="3304536"/>
                  <a:pt x="19446" y="3284181"/>
                  <a:pt x="17841" y="3267510"/>
                </a:cubicBezTo>
                <a:cubicBezTo>
                  <a:pt x="8213" y="3167488"/>
                  <a:pt x="-3113" y="2984082"/>
                  <a:pt x="3931" y="2799801"/>
                </a:cubicBezTo>
                <a:lnTo>
                  <a:pt x="4125" y="2797274"/>
                </a:lnTo>
                <a:lnTo>
                  <a:pt x="3717" y="2776150"/>
                </a:lnTo>
                <a:cubicBezTo>
                  <a:pt x="3237" y="2640023"/>
                  <a:pt x="7465" y="2516197"/>
                  <a:pt x="17841" y="2423520"/>
                </a:cubicBezTo>
                <a:cubicBezTo>
                  <a:pt x="20435" y="2400350"/>
                  <a:pt x="22069" y="2375698"/>
                  <a:pt x="22982" y="2349684"/>
                </a:cubicBezTo>
                <a:lnTo>
                  <a:pt x="23157" y="2331991"/>
                </a:lnTo>
                <a:lnTo>
                  <a:pt x="21648" y="2290240"/>
                </a:lnTo>
                <a:cubicBezTo>
                  <a:pt x="18695" y="2240502"/>
                  <a:pt x="15426" y="2193755"/>
                  <a:pt x="14054" y="2150784"/>
                </a:cubicBezTo>
                <a:lnTo>
                  <a:pt x="17291" y="2050968"/>
                </a:lnTo>
                <a:lnTo>
                  <a:pt x="12351" y="1872365"/>
                </a:lnTo>
                <a:cubicBezTo>
                  <a:pt x="11665" y="1799113"/>
                  <a:pt x="12859" y="1722821"/>
                  <a:pt x="17841" y="1644450"/>
                </a:cubicBezTo>
                <a:lnTo>
                  <a:pt x="21169" y="1569934"/>
                </a:lnTo>
                <a:lnTo>
                  <a:pt x="20488" y="1547698"/>
                </a:lnTo>
                <a:cubicBezTo>
                  <a:pt x="19568" y="1516527"/>
                  <a:pt x="18663" y="1483900"/>
                  <a:pt x="17841" y="1449683"/>
                </a:cubicBezTo>
                <a:cubicBezTo>
                  <a:pt x="11271" y="1175953"/>
                  <a:pt x="1415" y="1152151"/>
                  <a:pt x="17841" y="995226"/>
                </a:cubicBezTo>
                <a:lnTo>
                  <a:pt x="19885" y="968921"/>
                </a:lnTo>
                <a:lnTo>
                  <a:pt x="17841" y="930304"/>
                </a:lnTo>
                <a:cubicBezTo>
                  <a:pt x="7442" y="768208"/>
                  <a:pt x="7865" y="285783"/>
                  <a:pt x="17841" y="21390"/>
                </a:cubicBezTo>
                <a:cubicBezTo>
                  <a:pt x="147136" y="10433"/>
                  <a:pt x="296588" y="9602"/>
                  <a:pt x="440468" y="11925"/>
                </a:cubicBezTo>
                <a:lnTo>
                  <a:pt x="473966" y="12726"/>
                </a:lnTo>
                <a:lnTo>
                  <a:pt x="478805" y="12539"/>
                </a:lnTo>
                <a:lnTo>
                  <a:pt x="484496" y="12977"/>
                </a:lnTo>
                <a:lnTo>
                  <a:pt x="648894" y="16905"/>
                </a:lnTo>
                <a:cubicBezTo>
                  <a:pt x="714833" y="18773"/>
                  <a:pt x="776163" y="20559"/>
                  <a:pt x="829667" y="21390"/>
                </a:cubicBezTo>
                <a:lnTo>
                  <a:pt x="916694" y="22693"/>
                </a:lnTo>
                <a:lnTo>
                  <a:pt x="933747" y="21390"/>
                </a:lnTo>
                <a:cubicBezTo>
                  <a:pt x="1086511" y="12604"/>
                  <a:pt x="1591110" y="15003"/>
                  <a:pt x="1863531" y="21390"/>
                </a:cubicBezTo>
                <a:lnTo>
                  <a:pt x="1920387" y="22646"/>
                </a:lnTo>
                <a:lnTo>
                  <a:pt x="2054705" y="24358"/>
                </a:lnTo>
                <a:cubicBezTo>
                  <a:pt x="2107717" y="24456"/>
                  <a:pt x="2161143" y="23719"/>
                  <a:pt x="2217404" y="21390"/>
                </a:cubicBezTo>
                <a:cubicBezTo>
                  <a:pt x="2442445" y="12073"/>
                  <a:pt x="2732199" y="18194"/>
                  <a:pt x="2911273" y="21390"/>
                </a:cubicBezTo>
                <a:lnTo>
                  <a:pt x="3023675" y="20799"/>
                </a:lnTo>
                <a:lnTo>
                  <a:pt x="3093869" y="15816"/>
                </a:lnTo>
                <a:cubicBezTo>
                  <a:pt x="3182922" y="11551"/>
                  <a:pt x="3301373" y="10993"/>
                  <a:pt x="3429365" y="12165"/>
                </a:cubicBezTo>
                <a:lnTo>
                  <a:pt x="3575555" y="14425"/>
                </a:lnTo>
                <a:lnTo>
                  <a:pt x="3605772" y="13210"/>
                </a:lnTo>
                <a:cubicBezTo>
                  <a:pt x="3774503" y="6974"/>
                  <a:pt x="3960371" y="3465"/>
                  <a:pt x="4063093" y="21390"/>
                </a:cubicBezTo>
                <a:lnTo>
                  <a:pt x="4088792" y="24677"/>
                </a:lnTo>
                <a:lnTo>
                  <a:pt x="4129769" y="25744"/>
                </a:lnTo>
                <a:cubicBezTo>
                  <a:pt x="4269845" y="29597"/>
                  <a:pt x="4297423" y="30995"/>
                  <a:pt x="4403088" y="21390"/>
                </a:cubicBezTo>
                <a:cubicBezTo>
                  <a:pt x="4473592" y="10814"/>
                  <a:pt x="4858406" y="-6032"/>
                  <a:pt x="5096956" y="21390"/>
                </a:cubicBezTo>
                <a:lnTo>
                  <a:pt x="5251798" y="27914"/>
                </a:lnTo>
                <a:lnTo>
                  <a:pt x="5332872" y="21390"/>
                </a:lnTo>
                <a:cubicBezTo>
                  <a:pt x="5422885" y="11295"/>
                  <a:pt x="5502187" y="8863"/>
                  <a:pt x="5576462" y="10240"/>
                </a:cubicBezTo>
                <a:lnTo>
                  <a:pt x="5700011" y="17015"/>
                </a:lnTo>
                <a:lnTo>
                  <a:pt x="5761151" y="15143"/>
                </a:lnTo>
                <a:cubicBezTo>
                  <a:pt x="5846776" y="14123"/>
                  <a:pt x="5935566" y="15403"/>
                  <a:pt x="6026740" y="21390"/>
                </a:cubicBezTo>
                <a:lnTo>
                  <a:pt x="6161088" y="29209"/>
                </a:lnTo>
                <a:lnTo>
                  <a:pt x="6262655" y="21390"/>
                </a:lnTo>
                <a:cubicBezTo>
                  <a:pt x="6405549" y="5694"/>
                  <a:pt x="6517747" y="175"/>
                  <a:pt x="6610089" y="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27552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SketchyVTI</vt:lpstr>
      <vt:lpstr>13 lat 13 minut</vt:lpstr>
      <vt:lpstr> 13 lat, 13 minut jest to książka oparta na faktach. Opowiada ona o tragicznym życiu dwóch chłopców-bohaterów. Mianowicie o Romku Strzałkowskim I Peteru Mansfeldzie.</vt:lpstr>
      <vt:lpstr>Peter Mansfeld</vt:lpstr>
      <vt:lpstr>Roman Strzałkowski 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169</cp:revision>
  <dcterms:created xsi:type="dcterms:W3CDTF">2021-06-09T17:15:59Z</dcterms:created>
  <dcterms:modified xsi:type="dcterms:W3CDTF">2021-06-09T18:05:35Z</dcterms:modified>
</cp:coreProperties>
</file>